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2"/>
  </p:notesMasterIdLst>
  <p:sldIdLst>
    <p:sldId id="294" r:id="rId2"/>
    <p:sldId id="256" r:id="rId3"/>
    <p:sldId id="297" r:id="rId4"/>
    <p:sldId id="298" r:id="rId5"/>
    <p:sldId id="299" r:id="rId6"/>
    <p:sldId id="295" r:id="rId7"/>
    <p:sldId id="309" r:id="rId8"/>
    <p:sldId id="305" r:id="rId9"/>
    <p:sldId id="311" r:id="rId10"/>
    <p:sldId id="312" r:id="rId11"/>
    <p:sldId id="313" r:id="rId12"/>
    <p:sldId id="314" r:id="rId13"/>
    <p:sldId id="304" r:id="rId14"/>
    <p:sldId id="300" r:id="rId15"/>
    <p:sldId id="315" r:id="rId16"/>
    <p:sldId id="302" r:id="rId17"/>
    <p:sldId id="316" r:id="rId18"/>
    <p:sldId id="317" r:id="rId19"/>
    <p:sldId id="318" r:id="rId20"/>
    <p:sldId id="307" r:id="rId21"/>
    <p:sldId id="320" r:id="rId22"/>
    <p:sldId id="319" r:id="rId23"/>
    <p:sldId id="321" r:id="rId24"/>
    <p:sldId id="322" r:id="rId25"/>
    <p:sldId id="323" r:id="rId26"/>
    <p:sldId id="324" r:id="rId27"/>
    <p:sldId id="325" r:id="rId28"/>
    <p:sldId id="327" r:id="rId29"/>
    <p:sldId id="326" r:id="rId30"/>
    <p:sldId id="293" r:id="rId31"/>
  </p:sldIdLst>
  <p:sldSz cx="9144000" cy="5143500" type="screen16x9"/>
  <p:notesSz cx="6858000" cy="9144000"/>
  <p:embeddedFontLst>
    <p:embeddedFont>
      <p:font typeface="Roboto Black" panose="02000000000000000000" pitchFamily="2" charset="0"/>
      <p:bold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0F66EA-8A16-428A-9033-BBF0EFD02E40}">
  <a:tblStyle styleId="{410F66EA-8A16-428A-9033-BBF0EFD02E4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316" autoAdjust="0"/>
  </p:normalViewPr>
  <p:slideViewPr>
    <p:cSldViewPr snapToGrid="0">
      <p:cViewPr varScale="1">
        <p:scale>
          <a:sx n="143" d="100"/>
          <a:sy n="143" d="100"/>
        </p:scale>
        <p:origin x="68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>
          <a:extLst>
            <a:ext uri="{FF2B5EF4-FFF2-40B4-BE49-F238E27FC236}">
              <a16:creationId xmlns:a16="http://schemas.microsoft.com/office/drawing/2014/main" id="{1131CA64-D0B7-2C13-4F05-A4ACEEB8A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5dc4e38d75_0_8:notes">
            <a:extLst>
              <a:ext uri="{FF2B5EF4-FFF2-40B4-BE49-F238E27FC236}">
                <a16:creationId xmlns:a16="http://schemas.microsoft.com/office/drawing/2014/main" id="{4C0705AA-2572-898B-C7A3-BEA51AE7CD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5dc4e38d75_0_8:notes">
            <a:extLst>
              <a:ext uri="{FF2B5EF4-FFF2-40B4-BE49-F238E27FC236}">
                <a16:creationId xmlns:a16="http://schemas.microsoft.com/office/drawing/2014/main" id="{F4A90DB1-D2BE-868C-AC7C-746A5D8574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8762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>
          <a:extLst>
            <a:ext uri="{FF2B5EF4-FFF2-40B4-BE49-F238E27FC236}">
              <a16:creationId xmlns:a16="http://schemas.microsoft.com/office/drawing/2014/main" id="{EEEBE34E-0758-5FA1-B14D-B7141B75B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5d564c3ce1_0_27:notes">
            <a:extLst>
              <a:ext uri="{FF2B5EF4-FFF2-40B4-BE49-F238E27FC236}">
                <a16:creationId xmlns:a16="http://schemas.microsoft.com/office/drawing/2014/main" id="{D253AC83-3497-8F5B-209C-C2DFA521F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5d564c3ce1_0_27:notes">
            <a:extLst>
              <a:ext uri="{FF2B5EF4-FFF2-40B4-BE49-F238E27FC236}">
                <a16:creationId xmlns:a16="http://schemas.microsoft.com/office/drawing/2014/main" id="{DAFFDC0D-4F36-082D-197F-DF9D2200F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527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7" name="Google Shape;8957;gde5f8131e0_0_15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8" name="Google Shape;8958;gde5f8131e0_0_15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3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4" hasCustomPrompt="1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5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6" hasCustomPrompt="1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9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title" idx="13" hasCustomPrompt="1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sz="24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17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ctrTitle" idx="18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19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ctrTitle" idx="20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21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sz="12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ctrTitle" idx="3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>
            <a:spLocks noGrp="1"/>
          </p:cNvSpPr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4" r:id="rId4"/>
    <p:sldLayoutId id="2147483659" r:id="rId5"/>
    <p:sldLayoutId id="2147483663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7737C-5A10-7963-849B-6964ED1A5C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235" y="355368"/>
            <a:ext cx="7967512" cy="3467559"/>
          </a:xfrm>
        </p:spPr>
        <p:txBody>
          <a:bodyPr/>
          <a:lstStyle/>
          <a:p>
            <a:pPr algn="ctr"/>
            <a:r>
              <a:rPr lang="en-US" sz="4000" b="1" spc="300" dirty="0"/>
              <a:t>Name: Mahmudul Haque</a:t>
            </a:r>
            <a:br>
              <a:rPr lang="en-US" sz="4000" b="1" spc="300" dirty="0"/>
            </a:br>
            <a:r>
              <a:rPr lang="en-US" sz="4000" b="1" spc="300" dirty="0"/>
              <a:t>Trainee ID: 1282769</a:t>
            </a:r>
            <a:br>
              <a:rPr lang="en-US" sz="4000" b="1" spc="300" dirty="0"/>
            </a:br>
            <a:r>
              <a:rPr lang="en-US" sz="4000" b="1" spc="300" dirty="0"/>
              <a:t>Batch: WDPF/TCLK-M/60/01</a:t>
            </a:r>
            <a:br>
              <a:rPr lang="en-US" sz="4000" b="1" dirty="0"/>
            </a:b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8522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29340-AFCF-F2AC-5C6A-109152D05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9BE21DE-D85A-1EDE-3217-D1A658AEC162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675739" y="130352"/>
            <a:ext cx="7420372" cy="537094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INSTRUCTOR PAGE   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E210EC-AB27-3C50-7BEC-7F5393839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739" y="667446"/>
            <a:ext cx="7642248" cy="412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2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37DC61-7345-0056-7903-E82BD8BD9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AA9B843-4297-7760-EB14-3EC78FF4019A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675739" y="130352"/>
            <a:ext cx="7420372" cy="537094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CONTACT PAGE    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E5CBD-4089-AACF-64B3-831A223F5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78" y="573556"/>
            <a:ext cx="8342281" cy="448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7581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7E542D-94CA-3450-FB47-80E849FD9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C5A5E8CD-3E12-2852-64C4-53D8FE66C2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047900"/>
            <a:ext cx="8520600" cy="606600"/>
          </a:xfrm>
        </p:spPr>
        <p:txBody>
          <a:bodyPr/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BACKEND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3273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43D69A-D3B4-DC4A-6B4F-17D028079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E461B72-8D36-6167-320C-FF4EA57A34AD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407400" y="574700"/>
            <a:ext cx="7833900" cy="60660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 Types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Google Shape;402;p28">
            <a:extLst>
              <a:ext uri="{FF2B5EF4-FFF2-40B4-BE49-F238E27FC236}">
                <a16:creationId xmlns:a16="http://schemas.microsoft.com/office/drawing/2014/main" id="{764B12A9-3C5C-7DE7-0085-199DBEE5F93D}"/>
              </a:ext>
            </a:extLst>
          </p:cNvPr>
          <p:cNvSpPr/>
          <p:nvPr/>
        </p:nvSpPr>
        <p:spPr>
          <a:xfrm>
            <a:off x="4056875" y="20909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Teacher</a:t>
            </a:r>
            <a:endParaRPr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9" name="Google Shape;402;p28">
            <a:extLst>
              <a:ext uri="{FF2B5EF4-FFF2-40B4-BE49-F238E27FC236}">
                <a16:creationId xmlns:a16="http://schemas.microsoft.com/office/drawing/2014/main" id="{764B12A9-3C5C-7DE7-0085-199DBEE5F93D}"/>
              </a:ext>
            </a:extLst>
          </p:cNvPr>
          <p:cNvSpPr/>
          <p:nvPr/>
        </p:nvSpPr>
        <p:spPr>
          <a:xfrm>
            <a:off x="4056875" y="27640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buFont typeface="Arial"/>
              <a:buNone/>
            </a:pPr>
            <a:r>
              <a:rPr lang="en-US" sz="18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Student</a:t>
            </a:r>
            <a:endParaRPr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6" name="Google Shape;402;p28">
            <a:extLst>
              <a:ext uri="{FF2B5EF4-FFF2-40B4-BE49-F238E27FC236}">
                <a16:creationId xmlns:a16="http://schemas.microsoft.com/office/drawing/2014/main" id="{764B12A9-3C5C-7DE7-0085-199DBEE5F93D}"/>
              </a:ext>
            </a:extLst>
          </p:cNvPr>
          <p:cNvSpPr/>
          <p:nvPr/>
        </p:nvSpPr>
        <p:spPr>
          <a:xfrm>
            <a:off x="4056875" y="150677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Admin</a:t>
            </a:r>
            <a:endParaRPr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  <p:sp>
        <p:nvSpPr>
          <p:cNvPr id="10" name="Google Shape;402;p28">
            <a:extLst>
              <a:ext uri="{FF2B5EF4-FFF2-40B4-BE49-F238E27FC236}">
                <a16:creationId xmlns:a16="http://schemas.microsoft.com/office/drawing/2014/main" id="{764B12A9-3C5C-7DE7-0085-199DBEE5F93D}"/>
              </a:ext>
            </a:extLst>
          </p:cNvPr>
          <p:cNvSpPr/>
          <p:nvPr/>
        </p:nvSpPr>
        <p:spPr>
          <a:xfrm>
            <a:off x="4056875" y="335462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Parent</a:t>
            </a:r>
            <a:endParaRPr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101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B9D25A4-AA64-04D2-530A-BEF829C83108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615293" y="328430"/>
            <a:ext cx="7833900" cy="60660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 Login Form</a:t>
            </a:r>
            <a:endParaRPr lang="en-US" sz="3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AFC135-4930-A0B4-FE69-DB0AC7DC9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807" y="888308"/>
            <a:ext cx="7381944" cy="398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126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301C-A730-B0BC-F53C-B78701B88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5FC7109-E5CE-89DD-2301-28C6F4AD952C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35613" y="1689333"/>
            <a:ext cx="7833900" cy="60660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 Type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Google Shape;402;p28">
            <a:extLst>
              <a:ext uri="{FF2B5EF4-FFF2-40B4-BE49-F238E27FC236}">
                <a16:creationId xmlns:a16="http://schemas.microsoft.com/office/drawing/2014/main" id="{F2A6EB3E-B851-4BE8-8F82-FF2772908FD7}"/>
              </a:ext>
            </a:extLst>
          </p:cNvPr>
          <p:cNvSpPr/>
          <p:nvPr/>
        </p:nvSpPr>
        <p:spPr>
          <a:xfrm>
            <a:off x="3289313" y="257175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Admin</a:t>
            </a:r>
            <a:endParaRPr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235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EB7E0C0-7D69-A65A-C7C0-AEABA36304F8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59610" y="181012"/>
            <a:ext cx="7833900" cy="606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ADMIN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ACA378-8451-5A1C-7CA9-13A0BBE0E2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7" y="787612"/>
            <a:ext cx="8696810" cy="4237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813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7C838D-974F-8626-7C86-1D8453E890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0EC0862-73FB-E0A1-1A5F-46A36F94462D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080218" y="2049859"/>
            <a:ext cx="7833900" cy="606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ADMIN SIDEBAR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AABB33-FE76-935F-00CE-6AA9D8B05B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501" b="10706"/>
          <a:stretch/>
        </p:blipFill>
        <p:spPr>
          <a:xfrm>
            <a:off x="789453" y="63467"/>
            <a:ext cx="1675549" cy="492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083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D09653-A56B-6C81-2A73-0EC42162F4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195430-BCED-0CCF-2651-C0F5F68E9639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66284" y="126098"/>
            <a:ext cx="7833900" cy="606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ADMIN Academics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D28D45-5233-1280-2D3C-C5A505F8C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3" y="841008"/>
            <a:ext cx="8871453" cy="422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1423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90FF0A-B67E-3BE4-5093-AC1A112E5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FA332DD-9C21-8B1D-EA2C-3BC4B8DBFA7F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35613" y="1689333"/>
            <a:ext cx="7833900" cy="60660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 Type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Google Shape;402;p28">
            <a:extLst>
              <a:ext uri="{FF2B5EF4-FFF2-40B4-BE49-F238E27FC236}">
                <a16:creationId xmlns:a16="http://schemas.microsoft.com/office/drawing/2014/main" id="{BBBFD2D8-76E4-7FCE-24FB-3BC4749E7CE6}"/>
              </a:ext>
            </a:extLst>
          </p:cNvPr>
          <p:cNvSpPr/>
          <p:nvPr/>
        </p:nvSpPr>
        <p:spPr>
          <a:xfrm>
            <a:off x="3289313" y="257175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Student</a:t>
            </a:r>
            <a:endParaRPr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403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>
            <a:spLocks noGrp="1"/>
          </p:cNvSpPr>
          <p:nvPr>
            <p:ph type="ctrTitle"/>
          </p:nvPr>
        </p:nvSpPr>
        <p:spPr>
          <a:xfrm>
            <a:off x="4297120" y="1903758"/>
            <a:ext cx="4964966" cy="102319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/>
              <a:t>Education Management System </a:t>
            </a:r>
            <a:br>
              <a:rPr lang="en-US" sz="2800" dirty="0"/>
            </a:br>
            <a:r>
              <a:rPr lang="en-US" sz="2800" dirty="0"/>
              <a:t>using Laravel-React</a:t>
            </a:r>
            <a:endParaRPr sz="3200" dirty="0">
              <a:solidFill>
                <a:schemeClr val="accent1"/>
              </a:solidFill>
            </a:endParaRPr>
          </a:p>
        </p:txBody>
      </p:sp>
      <p:sp>
        <p:nvSpPr>
          <p:cNvPr id="111" name="Google Shape;111;p22"/>
          <p:cNvSpPr/>
          <p:nvPr/>
        </p:nvSpPr>
        <p:spPr>
          <a:xfrm>
            <a:off x="2238757" y="4488644"/>
            <a:ext cx="816022" cy="427879"/>
          </a:xfrm>
          <a:custGeom>
            <a:avLst/>
            <a:gdLst/>
            <a:ahLst/>
            <a:cxnLst/>
            <a:rect l="l" t="t" r="r" b="b"/>
            <a:pathLst>
              <a:path w="34008" h="17832" extrusionOk="0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2"/>
          <p:cNvSpPr/>
          <p:nvPr/>
        </p:nvSpPr>
        <p:spPr>
          <a:xfrm>
            <a:off x="3470397" y="1215078"/>
            <a:ext cx="406499" cy="127245"/>
          </a:xfrm>
          <a:custGeom>
            <a:avLst/>
            <a:gdLst/>
            <a:ahLst/>
            <a:cxnLst/>
            <a:rect l="l" t="t" r="r" b="b"/>
            <a:pathLst>
              <a:path w="16941" h="5303" extrusionOk="0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22"/>
          <p:cNvSpPr/>
          <p:nvPr/>
        </p:nvSpPr>
        <p:spPr>
          <a:xfrm>
            <a:off x="3559034" y="1342660"/>
            <a:ext cx="229224" cy="91349"/>
          </a:xfrm>
          <a:custGeom>
            <a:avLst/>
            <a:gdLst/>
            <a:ahLst/>
            <a:cxnLst/>
            <a:rect l="l" t="t" r="r" b="b"/>
            <a:pathLst>
              <a:path w="9553" h="3807" extrusionOk="0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22"/>
          <p:cNvSpPr/>
          <p:nvPr/>
        </p:nvSpPr>
        <p:spPr>
          <a:xfrm>
            <a:off x="3624733" y="1459947"/>
            <a:ext cx="114624" cy="98403"/>
          </a:xfrm>
          <a:custGeom>
            <a:avLst/>
            <a:gdLst/>
            <a:ahLst/>
            <a:cxnLst/>
            <a:rect l="l" t="t" r="r" b="b"/>
            <a:pathLst>
              <a:path w="4777" h="4101" extrusionOk="0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22"/>
          <p:cNvSpPr/>
          <p:nvPr/>
        </p:nvSpPr>
        <p:spPr>
          <a:xfrm>
            <a:off x="3378712" y="1082122"/>
            <a:ext cx="589869" cy="163910"/>
          </a:xfrm>
          <a:custGeom>
            <a:avLst/>
            <a:gdLst/>
            <a:ahLst/>
            <a:cxnLst/>
            <a:rect l="l" t="t" r="r" b="b"/>
            <a:pathLst>
              <a:path w="24583" h="6831" extrusionOk="0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2"/>
          <p:cNvSpPr/>
          <p:nvPr/>
        </p:nvSpPr>
        <p:spPr>
          <a:xfrm>
            <a:off x="-226081" y="902208"/>
            <a:ext cx="3448945" cy="3969997"/>
          </a:xfrm>
          <a:custGeom>
            <a:avLst/>
            <a:gdLst/>
            <a:ahLst/>
            <a:cxnLst/>
            <a:rect l="l" t="t" r="r" b="b"/>
            <a:pathLst>
              <a:path w="143736" h="165451" extrusionOk="0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2"/>
          <p:cNvSpPr/>
          <p:nvPr/>
        </p:nvSpPr>
        <p:spPr>
          <a:xfrm>
            <a:off x="36760" y="2657970"/>
            <a:ext cx="938276" cy="936765"/>
          </a:xfrm>
          <a:custGeom>
            <a:avLst/>
            <a:gdLst/>
            <a:ahLst/>
            <a:cxnLst/>
            <a:rect l="l" t="t" r="r" b="b"/>
            <a:pathLst>
              <a:path w="39103" h="39040" extrusionOk="0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22"/>
          <p:cNvSpPr/>
          <p:nvPr/>
        </p:nvSpPr>
        <p:spPr>
          <a:xfrm>
            <a:off x="1655007" y="2725228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22"/>
          <p:cNvSpPr/>
          <p:nvPr/>
        </p:nvSpPr>
        <p:spPr>
          <a:xfrm>
            <a:off x="1031545" y="2553759"/>
            <a:ext cx="669341" cy="660798"/>
          </a:xfrm>
          <a:custGeom>
            <a:avLst/>
            <a:gdLst/>
            <a:ahLst/>
            <a:cxnLst/>
            <a:rect l="l" t="t" r="r" b="b"/>
            <a:pathLst>
              <a:path w="27895" h="27539" extrusionOk="0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2"/>
          <p:cNvSpPr/>
          <p:nvPr/>
        </p:nvSpPr>
        <p:spPr>
          <a:xfrm>
            <a:off x="-1529537" y="1971857"/>
            <a:ext cx="426367" cy="424831"/>
          </a:xfrm>
          <a:custGeom>
            <a:avLst/>
            <a:gdLst/>
            <a:ahLst/>
            <a:cxnLst/>
            <a:rect l="l" t="t" r="r" b="b"/>
            <a:pathLst>
              <a:path w="17769" h="17705" extrusionOk="0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2"/>
          <p:cNvSpPr/>
          <p:nvPr/>
        </p:nvSpPr>
        <p:spPr>
          <a:xfrm>
            <a:off x="-1075696" y="1926026"/>
            <a:ext cx="301065" cy="297994"/>
          </a:xfrm>
          <a:custGeom>
            <a:avLst/>
            <a:gdLst/>
            <a:ahLst/>
            <a:cxnLst/>
            <a:rect l="l" t="t" r="r" b="b"/>
            <a:pathLst>
              <a:path w="12547" h="12419" extrusionOk="0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2"/>
          <p:cNvSpPr/>
          <p:nvPr/>
        </p:nvSpPr>
        <p:spPr>
          <a:xfrm>
            <a:off x="1994248" y="196727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22"/>
          <p:cNvSpPr/>
          <p:nvPr/>
        </p:nvSpPr>
        <p:spPr>
          <a:xfrm>
            <a:off x="1994248" y="2098694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2"/>
          <p:cNvSpPr/>
          <p:nvPr/>
        </p:nvSpPr>
        <p:spPr>
          <a:xfrm>
            <a:off x="1994248" y="2230115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2"/>
          <p:cNvSpPr/>
          <p:nvPr/>
        </p:nvSpPr>
        <p:spPr>
          <a:xfrm>
            <a:off x="1994248" y="24944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2"/>
          <p:cNvSpPr/>
          <p:nvPr/>
        </p:nvSpPr>
        <p:spPr>
          <a:xfrm>
            <a:off x="1994248" y="262588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2"/>
          <p:cNvSpPr/>
          <p:nvPr/>
        </p:nvSpPr>
        <p:spPr>
          <a:xfrm>
            <a:off x="1994248" y="288873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22"/>
          <p:cNvSpPr/>
          <p:nvPr/>
        </p:nvSpPr>
        <p:spPr>
          <a:xfrm>
            <a:off x="1994248" y="3020150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2"/>
          <p:cNvSpPr/>
          <p:nvPr/>
        </p:nvSpPr>
        <p:spPr>
          <a:xfrm>
            <a:off x="1994248" y="3282968"/>
            <a:ext cx="987178" cy="38224"/>
          </a:xfrm>
          <a:custGeom>
            <a:avLst/>
            <a:gdLst/>
            <a:ahLst/>
            <a:cxnLst/>
            <a:rect l="l" t="t" r="r" b="b"/>
            <a:pathLst>
              <a:path w="41141" h="1593" extrusionOk="0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2"/>
          <p:cNvSpPr/>
          <p:nvPr/>
        </p:nvSpPr>
        <p:spPr>
          <a:xfrm>
            <a:off x="58164" y="196727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22"/>
          <p:cNvSpPr/>
          <p:nvPr/>
        </p:nvSpPr>
        <p:spPr>
          <a:xfrm>
            <a:off x="58164" y="2098694"/>
            <a:ext cx="1705373" cy="38224"/>
          </a:xfrm>
          <a:custGeom>
            <a:avLst/>
            <a:gdLst/>
            <a:ahLst/>
            <a:cxnLst/>
            <a:rect l="l" t="t" r="r" b="b"/>
            <a:pathLst>
              <a:path w="71072" h="1593" extrusionOk="0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22"/>
          <p:cNvSpPr/>
          <p:nvPr/>
        </p:nvSpPr>
        <p:spPr>
          <a:xfrm>
            <a:off x="58164" y="2363047"/>
            <a:ext cx="1147609" cy="38248"/>
          </a:xfrm>
          <a:custGeom>
            <a:avLst/>
            <a:gdLst/>
            <a:ahLst/>
            <a:cxnLst/>
            <a:rect l="l" t="t" r="r" b="b"/>
            <a:pathLst>
              <a:path w="47827" h="1594" extrusionOk="0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2"/>
          <p:cNvSpPr/>
          <p:nvPr/>
        </p:nvSpPr>
        <p:spPr>
          <a:xfrm>
            <a:off x="2108848" y="1701385"/>
            <a:ext cx="701422" cy="114648"/>
          </a:xfrm>
          <a:custGeom>
            <a:avLst/>
            <a:gdLst/>
            <a:ahLst/>
            <a:cxnLst/>
            <a:rect l="l" t="t" r="r" b="b"/>
            <a:pathLst>
              <a:path w="29232" h="4778" extrusionOk="0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"/>
          <p:cNvSpPr/>
          <p:nvPr/>
        </p:nvSpPr>
        <p:spPr>
          <a:xfrm>
            <a:off x="560907" y="1701385"/>
            <a:ext cx="699886" cy="114648"/>
          </a:xfrm>
          <a:custGeom>
            <a:avLst/>
            <a:gdLst/>
            <a:ahLst/>
            <a:cxnLst/>
            <a:rect l="l" t="t" r="r" b="b"/>
            <a:pathLst>
              <a:path w="29168" h="4778" extrusionOk="0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22"/>
          <p:cNvSpPr/>
          <p:nvPr/>
        </p:nvSpPr>
        <p:spPr>
          <a:xfrm>
            <a:off x="-1540239" y="2988045"/>
            <a:ext cx="735039" cy="1488386"/>
          </a:xfrm>
          <a:custGeom>
            <a:avLst/>
            <a:gdLst/>
            <a:ahLst/>
            <a:cxnLst/>
            <a:rect l="l" t="t" r="r" b="b"/>
            <a:pathLst>
              <a:path w="30633" h="62029" extrusionOk="0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-1210164" y="4037850"/>
            <a:ext cx="76424" cy="382048"/>
          </a:xfrm>
          <a:custGeom>
            <a:avLst/>
            <a:gdLst/>
            <a:ahLst/>
            <a:cxnLst/>
            <a:rect l="l" t="t" r="r" b="b"/>
            <a:pathLst>
              <a:path w="3185" h="15922" extrusionOk="0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24523" y="394881"/>
            <a:ext cx="1228616" cy="426343"/>
          </a:xfrm>
          <a:custGeom>
            <a:avLst/>
            <a:gdLst/>
            <a:ahLst/>
            <a:cxnLst/>
            <a:rect l="l" t="t" r="r" b="b"/>
            <a:pathLst>
              <a:path w="51203" h="17768" extrusionOk="0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/>
          <p:nvPr/>
        </p:nvSpPr>
        <p:spPr>
          <a:xfrm>
            <a:off x="2605497" y="99575"/>
            <a:ext cx="1101778" cy="368659"/>
          </a:xfrm>
          <a:custGeom>
            <a:avLst/>
            <a:gdLst/>
            <a:ahLst/>
            <a:cxnLst/>
            <a:rect l="l" t="t" r="r" b="b"/>
            <a:pathLst>
              <a:path w="45917" h="15364" extrusionOk="0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2"/>
          <p:cNvSpPr/>
          <p:nvPr/>
        </p:nvSpPr>
        <p:spPr>
          <a:xfrm>
            <a:off x="-742573" y="2272898"/>
            <a:ext cx="233831" cy="200046"/>
          </a:xfrm>
          <a:custGeom>
            <a:avLst/>
            <a:gdLst/>
            <a:ahLst/>
            <a:cxnLst/>
            <a:rect l="l" t="t" r="r" b="b"/>
            <a:pathLst>
              <a:path w="9745" h="8337" extrusionOk="0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22"/>
          <p:cNvSpPr/>
          <p:nvPr/>
        </p:nvSpPr>
        <p:spPr>
          <a:xfrm>
            <a:off x="2385439" y="1418388"/>
            <a:ext cx="233831" cy="200502"/>
          </a:xfrm>
          <a:custGeom>
            <a:avLst/>
            <a:gdLst/>
            <a:ahLst/>
            <a:cxnLst/>
            <a:rect l="l" t="t" r="r" b="b"/>
            <a:pathLst>
              <a:path w="9745" h="8356" extrusionOk="0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2"/>
          <p:cNvSpPr/>
          <p:nvPr/>
        </p:nvSpPr>
        <p:spPr>
          <a:xfrm>
            <a:off x="3338976" y="2473808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2"/>
          <p:cNvSpPr/>
          <p:nvPr/>
        </p:nvSpPr>
        <p:spPr>
          <a:xfrm>
            <a:off x="742741" y="4509280"/>
            <a:ext cx="189513" cy="162758"/>
          </a:xfrm>
          <a:custGeom>
            <a:avLst/>
            <a:gdLst/>
            <a:ahLst/>
            <a:cxnLst/>
            <a:rect l="l" t="t" r="r" b="b"/>
            <a:pathLst>
              <a:path w="7898" h="6783" extrusionOk="0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2"/>
          <p:cNvSpPr/>
          <p:nvPr/>
        </p:nvSpPr>
        <p:spPr>
          <a:xfrm>
            <a:off x="3910489" y="755070"/>
            <a:ext cx="187977" cy="162422"/>
          </a:xfrm>
          <a:custGeom>
            <a:avLst/>
            <a:gdLst/>
            <a:ahLst/>
            <a:cxnLst/>
            <a:rect l="l" t="t" r="r" b="b"/>
            <a:pathLst>
              <a:path w="7834" h="6769" extrusionOk="0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2"/>
          <p:cNvSpPr/>
          <p:nvPr/>
        </p:nvSpPr>
        <p:spPr>
          <a:xfrm>
            <a:off x="1221034" y="4212030"/>
            <a:ext cx="276182" cy="199518"/>
          </a:xfrm>
          <a:custGeom>
            <a:avLst/>
            <a:gdLst/>
            <a:ahLst/>
            <a:cxnLst/>
            <a:rect l="l" t="t" r="r" b="b"/>
            <a:pathLst>
              <a:path w="11510" h="8315" extrusionOk="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22"/>
          <p:cNvSpPr/>
          <p:nvPr/>
        </p:nvSpPr>
        <p:spPr>
          <a:xfrm>
            <a:off x="-707421" y="2509753"/>
            <a:ext cx="195607" cy="1401284"/>
          </a:xfrm>
          <a:custGeom>
            <a:avLst/>
            <a:gdLst/>
            <a:ahLst/>
            <a:cxnLst/>
            <a:rect l="l" t="t" r="r" b="b"/>
            <a:pathLst>
              <a:path w="8152" h="58399" extrusionOk="0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2"/>
          <p:cNvSpPr/>
          <p:nvPr/>
        </p:nvSpPr>
        <p:spPr>
          <a:xfrm>
            <a:off x="3578878" y="1713623"/>
            <a:ext cx="779358" cy="716707"/>
          </a:xfrm>
          <a:custGeom>
            <a:avLst/>
            <a:gdLst/>
            <a:ahLst/>
            <a:cxnLst/>
            <a:rect l="l" t="t" r="r" b="b"/>
            <a:pathLst>
              <a:path w="32480" h="29869" extrusionOk="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2"/>
          <p:cNvSpPr/>
          <p:nvPr/>
        </p:nvSpPr>
        <p:spPr>
          <a:xfrm>
            <a:off x="-1387439" y="827319"/>
            <a:ext cx="932182" cy="716707"/>
          </a:xfrm>
          <a:custGeom>
            <a:avLst/>
            <a:gdLst/>
            <a:ahLst/>
            <a:cxnLst/>
            <a:rect l="l" t="t" r="r" b="b"/>
            <a:pathLst>
              <a:path w="38849" h="29869" extrusionOk="0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22"/>
          <p:cNvSpPr/>
          <p:nvPr/>
        </p:nvSpPr>
        <p:spPr>
          <a:xfrm>
            <a:off x="3328274" y="2971248"/>
            <a:ext cx="236879" cy="1473101"/>
          </a:xfrm>
          <a:custGeom>
            <a:avLst/>
            <a:gdLst/>
            <a:ahLst/>
            <a:cxnLst/>
            <a:rect l="l" t="t" r="r" b="b"/>
            <a:pathLst>
              <a:path w="9872" h="61392" extrusionOk="0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2"/>
          <p:cNvSpPr/>
          <p:nvPr/>
        </p:nvSpPr>
        <p:spPr>
          <a:xfrm>
            <a:off x="3759681" y="2919947"/>
            <a:ext cx="126382" cy="71193"/>
          </a:xfrm>
          <a:custGeom>
            <a:avLst/>
            <a:gdLst/>
            <a:ahLst/>
            <a:cxnLst/>
            <a:rect l="l" t="t" r="r" b="b"/>
            <a:pathLst>
              <a:path w="5267" h="2967" extrusionOk="0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2"/>
          <p:cNvSpPr/>
          <p:nvPr/>
        </p:nvSpPr>
        <p:spPr>
          <a:xfrm>
            <a:off x="4206947" y="3632911"/>
            <a:ext cx="151288" cy="169645"/>
          </a:xfrm>
          <a:custGeom>
            <a:avLst/>
            <a:gdLst/>
            <a:ahLst/>
            <a:cxnLst/>
            <a:rect l="l" t="t" r="r" b="b"/>
            <a:pathLst>
              <a:path w="6305" h="7070" extrusionOk="0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3902835" y="2990972"/>
            <a:ext cx="301065" cy="314934"/>
          </a:xfrm>
          <a:custGeom>
            <a:avLst/>
            <a:gdLst/>
            <a:ahLst/>
            <a:cxnLst/>
            <a:rect l="l" t="t" r="r" b="b"/>
            <a:pathLst>
              <a:path w="12547" h="13125" extrusionOk="0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2"/>
          <p:cNvSpPr/>
          <p:nvPr/>
        </p:nvSpPr>
        <p:spPr>
          <a:xfrm>
            <a:off x="3358844" y="2801628"/>
            <a:ext cx="234863" cy="151288"/>
          </a:xfrm>
          <a:custGeom>
            <a:avLst/>
            <a:gdLst/>
            <a:ahLst/>
            <a:cxnLst/>
            <a:rect l="l" t="t" r="r" b="b"/>
            <a:pathLst>
              <a:path w="9788" h="6305" extrusionOk="0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2"/>
          <p:cNvSpPr/>
          <p:nvPr/>
        </p:nvSpPr>
        <p:spPr>
          <a:xfrm>
            <a:off x="4240660" y="3481406"/>
            <a:ext cx="56460" cy="113328"/>
          </a:xfrm>
          <a:custGeom>
            <a:avLst/>
            <a:gdLst/>
            <a:ahLst/>
            <a:cxnLst/>
            <a:rect l="l" t="t" r="r" b="b"/>
            <a:pathLst>
              <a:path w="2353" h="4723" extrusionOk="0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2"/>
          <p:cNvSpPr/>
          <p:nvPr/>
        </p:nvSpPr>
        <p:spPr>
          <a:xfrm>
            <a:off x="3623197" y="2875820"/>
            <a:ext cx="116160" cy="57252"/>
          </a:xfrm>
          <a:custGeom>
            <a:avLst/>
            <a:gdLst/>
            <a:ahLst/>
            <a:cxnLst/>
            <a:rect l="l" t="t" r="r" b="b"/>
            <a:pathLst>
              <a:path w="4841" h="2386" extrusionOk="0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22"/>
          <p:cNvSpPr/>
          <p:nvPr/>
        </p:nvSpPr>
        <p:spPr>
          <a:xfrm>
            <a:off x="4191423" y="3335613"/>
            <a:ext cx="73593" cy="110881"/>
          </a:xfrm>
          <a:custGeom>
            <a:avLst/>
            <a:gdLst/>
            <a:ahLst/>
            <a:cxnLst/>
            <a:rect l="l" t="t" r="r" b="b"/>
            <a:pathLst>
              <a:path w="3067" h="4621" extrusionOk="0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-1914609" y="1987070"/>
            <a:ext cx="215475" cy="415737"/>
          </a:xfrm>
          <a:custGeom>
            <a:avLst/>
            <a:gdLst/>
            <a:ahLst/>
            <a:cxnLst/>
            <a:rect l="l" t="t" r="r" b="b"/>
            <a:pathLst>
              <a:path w="8980" h="17326" extrusionOk="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-1742565" y="2580202"/>
            <a:ext cx="87750" cy="103778"/>
          </a:xfrm>
          <a:custGeom>
            <a:avLst/>
            <a:gdLst/>
            <a:ahLst/>
            <a:cxnLst/>
            <a:rect l="l" t="t" r="r" b="b"/>
            <a:pathLst>
              <a:path w="3657" h="4325" extrusionOk="0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-1796962" y="2440191"/>
            <a:ext cx="68794" cy="109321"/>
          </a:xfrm>
          <a:custGeom>
            <a:avLst/>
            <a:gdLst/>
            <a:ahLst/>
            <a:cxnLst/>
            <a:rect l="l" t="t" r="r" b="b"/>
            <a:pathLst>
              <a:path w="2867" h="4556" extrusionOk="0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2"/>
          <p:cNvSpPr/>
          <p:nvPr/>
        </p:nvSpPr>
        <p:spPr>
          <a:xfrm>
            <a:off x="-1778629" y="1845187"/>
            <a:ext cx="77552" cy="108361"/>
          </a:xfrm>
          <a:custGeom>
            <a:avLst/>
            <a:gdLst/>
            <a:ahLst/>
            <a:cxnLst/>
            <a:rect l="l" t="t" r="r" b="b"/>
            <a:pathLst>
              <a:path w="3232" h="4516" extrusionOk="0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2"/>
          <p:cNvSpPr/>
          <p:nvPr/>
        </p:nvSpPr>
        <p:spPr>
          <a:xfrm>
            <a:off x="-1647209" y="1518015"/>
            <a:ext cx="213963" cy="213963"/>
          </a:xfrm>
          <a:custGeom>
            <a:avLst/>
            <a:gdLst/>
            <a:ahLst/>
            <a:cxnLst/>
            <a:rect l="l" t="t" r="r" b="b"/>
            <a:pathLst>
              <a:path w="8917" h="8917" extrusionOk="0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2"/>
          <p:cNvSpPr/>
          <p:nvPr/>
        </p:nvSpPr>
        <p:spPr>
          <a:xfrm>
            <a:off x="-1709860" y="1717486"/>
            <a:ext cx="87126" cy="100059"/>
          </a:xfrm>
          <a:custGeom>
            <a:avLst/>
            <a:gdLst/>
            <a:ahLst/>
            <a:cxnLst/>
            <a:rect l="l" t="t" r="r" b="b"/>
            <a:pathLst>
              <a:path w="3631" h="4170" extrusionOk="0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22"/>
          <p:cNvSpPr/>
          <p:nvPr/>
        </p:nvSpPr>
        <p:spPr>
          <a:xfrm>
            <a:off x="-1658918" y="2705552"/>
            <a:ext cx="222626" cy="225985"/>
          </a:xfrm>
          <a:custGeom>
            <a:avLst/>
            <a:gdLst/>
            <a:ahLst/>
            <a:cxnLst/>
            <a:rect l="l" t="t" r="r" b="b"/>
            <a:pathLst>
              <a:path w="9278" h="9418" extrusionOk="0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2"/>
          <p:cNvSpPr/>
          <p:nvPr/>
        </p:nvSpPr>
        <p:spPr>
          <a:xfrm>
            <a:off x="-828907" y="4537210"/>
            <a:ext cx="309464" cy="315150"/>
          </a:xfrm>
          <a:custGeom>
            <a:avLst/>
            <a:gdLst/>
            <a:ahLst/>
            <a:cxnLst/>
            <a:rect l="l" t="t" r="r" b="b"/>
            <a:pathLst>
              <a:path w="12897" h="13134" extrusionOk="0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2"/>
          <p:cNvSpPr/>
          <p:nvPr/>
        </p:nvSpPr>
        <p:spPr>
          <a:xfrm>
            <a:off x="-368419" y="4909037"/>
            <a:ext cx="125566" cy="57924"/>
          </a:xfrm>
          <a:custGeom>
            <a:avLst/>
            <a:gdLst/>
            <a:ahLst/>
            <a:cxnLst/>
            <a:rect l="l" t="t" r="r" b="b"/>
            <a:pathLst>
              <a:path w="5233" h="2414" extrusionOk="0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2"/>
          <p:cNvSpPr/>
          <p:nvPr/>
        </p:nvSpPr>
        <p:spPr>
          <a:xfrm>
            <a:off x="-918433" y="4248190"/>
            <a:ext cx="53629" cy="112105"/>
          </a:xfrm>
          <a:custGeom>
            <a:avLst/>
            <a:gdLst/>
            <a:ahLst/>
            <a:cxnLst/>
            <a:rect l="l" t="t" r="r" b="b"/>
            <a:pathLst>
              <a:path w="2235" h="4672" extrusionOk="0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22"/>
          <p:cNvSpPr/>
          <p:nvPr/>
        </p:nvSpPr>
        <p:spPr>
          <a:xfrm>
            <a:off x="-887767" y="4396863"/>
            <a:ext cx="71865" cy="110137"/>
          </a:xfrm>
          <a:custGeom>
            <a:avLst/>
            <a:gdLst/>
            <a:ahLst/>
            <a:cxnLst/>
            <a:rect l="l" t="t" r="r" b="b"/>
            <a:pathLst>
              <a:path w="2995" h="4590" extrusionOk="0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2"/>
          <p:cNvSpPr/>
          <p:nvPr/>
        </p:nvSpPr>
        <p:spPr>
          <a:xfrm>
            <a:off x="-977892" y="4039386"/>
            <a:ext cx="151288" cy="171156"/>
          </a:xfrm>
          <a:custGeom>
            <a:avLst/>
            <a:gdLst/>
            <a:ahLst/>
            <a:cxnLst/>
            <a:rect l="l" t="t" r="r" b="b"/>
            <a:pathLst>
              <a:path w="6305" h="7133" extrusionOk="0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2"/>
          <p:cNvSpPr/>
          <p:nvPr/>
        </p:nvSpPr>
        <p:spPr>
          <a:xfrm>
            <a:off x="-509462" y="4852241"/>
            <a:ext cx="126022" cy="70401"/>
          </a:xfrm>
          <a:custGeom>
            <a:avLst/>
            <a:gdLst/>
            <a:ahLst/>
            <a:cxnLst/>
            <a:rect l="l" t="t" r="r" b="b"/>
            <a:pathLst>
              <a:path w="5252" h="2934" extrusionOk="0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2"/>
          <p:cNvSpPr/>
          <p:nvPr/>
        </p:nvSpPr>
        <p:spPr>
          <a:xfrm>
            <a:off x="-209260" y="4890537"/>
            <a:ext cx="227713" cy="151288"/>
          </a:xfrm>
          <a:custGeom>
            <a:avLst/>
            <a:gdLst/>
            <a:ahLst/>
            <a:cxnLst/>
            <a:rect l="l" t="t" r="r" b="b"/>
            <a:pathLst>
              <a:path w="9490" h="6305" extrusionOk="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1331051" y="1643317"/>
            <a:ext cx="230784" cy="230784"/>
          </a:xfrm>
          <a:custGeom>
            <a:avLst/>
            <a:gdLst/>
            <a:ahLst/>
            <a:cxnLst/>
            <a:rect l="l" t="t" r="r" b="b"/>
            <a:pathLst>
              <a:path w="9618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22"/>
          <p:cNvSpPr/>
          <p:nvPr/>
        </p:nvSpPr>
        <p:spPr>
          <a:xfrm>
            <a:off x="2385439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2"/>
          <p:cNvSpPr/>
          <p:nvPr/>
        </p:nvSpPr>
        <p:spPr>
          <a:xfrm>
            <a:off x="2963071" y="5889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-493481" y="4066884"/>
            <a:ext cx="453865" cy="583750"/>
          </a:xfrm>
          <a:custGeom>
            <a:avLst/>
            <a:gdLst/>
            <a:ahLst/>
            <a:cxnLst/>
            <a:rect l="l" t="t" r="r" b="b"/>
            <a:pathLst>
              <a:path w="18915" h="24328" extrusionOk="0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2"/>
          <p:cNvSpPr/>
          <p:nvPr/>
        </p:nvSpPr>
        <p:spPr>
          <a:xfrm>
            <a:off x="-398749" y="4164688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2"/>
          <p:cNvSpPr/>
          <p:nvPr/>
        </p:nvSpPr>
        <p:spPr>
          <a:xfrm>
            <a:off x="-398749" y="4238040"/>
            <a:ext cx="268960" cy="38224"/>
          </a:xfrm>
          <a:custGeom>
            <a:avLst/>
            <a:gdLst/>
            <a:ahLst/>
            <a:cxnLst/>
            <a:rect l="l" t="t" r="r" b="b"/>
            <a:pathLst>
              <a:path w="11209" h="1593" extrusionOk="0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2"/>
          <p:cNvSpPr/>
          <p:nvPr/>
        </p:nvSpPr>
        <p:spPr>
          <a:xfrm>
            <a:off x="-398749" y="4311369"/>
            <a:ext cx="212428" cy="38248"/>
          </a:xfrm>
          <a:custGeom>
            <a:avLst/>
            <a:gdLst/>
            <a:ahLst/>
            <a:cxnLst/>
            <a:rect l="l" t="t" r="r" b="b"/>
            <a:pathLst>
              <a:path w="8853" h="1594" extrusionOk="0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2"/>
          <p:cNvSpPr/>
          <p:nvPr/>
        </p:nvSpPr>
        <p:spPr>
          <a:xfrm>
            <a:off x="3959391" y="2384451"/>
            <a:ext cx="385096" cy="427903"/>
          </a:xfrm>
          <a:custGeom>
            <a:avLst/>
            <a:gdLst/>
            <a:ahLst/>
            <a:cxnLst/>
            <a:rect l="l" t="t" r="r" b="b"/>
            <a:pathLst>
              <a:path w="16049" h="17833" extrusionOk="0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2"/>
          <p:cNvSpPr/>
          <p:nvPr/>
        </p:nvSpPr>
        <p:spPr>
          <a:xfrm>
            <a:off x="1338705" y="153948"/>
            <a:ext cx="504279" cy="431958"/>
          </a:xfrm>
          <a:custGeom>
            <a:avLst/>
            <a:gdLst/>
            <a:ahLst/>
            <a:cxnLst/>
            <a:rect l="l" t="t" r="r" b="b"/>
            <a:pathLst>
              <a:path w="21016" h="18002" extrusionOk="0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2"/>
          <p:cNvSpPr/>
          <p:nvPr/>
        </p:nvSpPr>
        <p:spPr>
          <a:xfrm>
            <a:off x="1483875" y="232891"/>
            <a:ext cx="97804" cy="226177"/>
          </a:xfrm>
          <a:custGeom>
            <a:avLst/>
            <a:gdLst/>
            <a:ahLst/>
            <a:cxnLst/>
            <a:rect l="l" t="t" r="r" b="b"/>
            <a:pathLst>
              <a:path w="4076" h="9426" extrusionOk="0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"/>
          <p:cNvSpPr/>
          <p:nvPr/>
        </p:nvSpPr>
        <p:spPr>
          <a:xfrm>
            <a:off x="-1092516" y="2430305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2"/>
          <p:cNvSpPr/>
          <p:nvPr/>
        </p:nvSpPr>
        <p:spPr>
          <a:xfrm>
            <a:off x="-488898" y="1446198"/>
            <a:ext cx="145194" cy="145194"/>
          </a:xfrm>
          <a:custGeom>
            <a:avLst/>
            <a:gdLst/>
            <a:ahLst/>
            <a:cxnLst/>
            <a:rect l="l" t="t" r="r" b="b"/>
            <a:pathLst>
              <a:path w="6051" h="6051" extrusionOk="0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22"/>
          <p:cNvSpPr/>
          <p:nvPr/>
        </p:nvSpPr>
        <p:spPr>
          <a:xfrm>
            <a:off x="3936452" y="266508"/>
            <a:ext cx="143682" cy="145194"/>
          </a:xfrm>
          <a:custGeom>
            <a:avLst/>
            <a:gdLst/>
            <a:ahLst/>
            <a:cxnLst/>
            <a:rect l="l" t="t" r="r" b="b"/>
            <a:pathLst>
              <a:path w="5988" h="6051" extrusionOk="0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22"/>
          <p:cNvSpPr/>
          <p:nvPr/>
        </p:nvSpPr>
        <p:spPr>
          <a:xfrm>
            <a:off x="-1092516" y="2699241"/>
            <a:ext cx="165062" cy="166573"/>
          </a:xfrm>
          <a:custGeom>
            <a:avLst/>
            <a:gdLst/>
            <a:ahLst/>
            <a:cxnLst/>
            <a:rect l="l" t="t" r="r" b="b"/>
            <a:pathLst>
              <a:path w="6879" h="6942" extrusionOk="0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169693" y="1435496"/>
            <a:ext cx="165062" cy="166597"/>
          </a:xfrm>
          <a:custGeom>
            <a:avLst/>
            <a:gdLst/>
            <a:ahLst/>
            <a:cxnLst/>
            <a:rect l="l" t="t" r="r" b="b"/>
            <a:pathLst>
              <a:path w="6879" h="6943" extrusionOk="0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2"/>
          <p:cNvSpPr/>
          <p:nvPr/>
        </p:nvSpPr>
        <p:spPr>
          <a:xfrm>
            <a:off x="849711" y="1453829"/>
            <a:ext cx="1453233" cy="129933"/>
          </a:xfrm>
          <a:custGeom>
            <a:avLst/>
            <a:gdLst/>
            <a:ahLst/>
            <a:cxnLst/>
            <a:rect l="l" t="t" r="r" b="b"/>
            <a:pathLst>
              <a:path w="60564" h="5415" extrusionOk="0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2"/>
          <p:cNvSpPr/>
          <p:nvPr/>
        </p:nvSpPr>
        <p:spPr>
          <a:xfrm>
            <a:off x="-848007" y="158003"/>
            <a:ext cx="2017116" cy="591405"/>
          </a:xfrm>
          <a:custGeom>
            <a:avLst/>
            <a:gdLst/>
            <a:ahLst/>
            <a:cxnLst/>
            <a:rect l="l" t="t" r="r" b="b"/>
            <a:pathLst>
              <a:path w="84064" h="24647" extrusionOk="0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2"/>
          <p:cNvSpPr/>
          <p:nvPr/>
        </p:nvSpPr>
        <p:spPr>
          <a:xfrm>
            <a:off x="3445946" y="532397"/>
            <a:ext cx="809903" cy="1066626"/>
          </a:xfrm>
          <a:custGeom>
            <a:avLst/>
            <a:gdLst/>
            <a:ahLst/>
            <a:cxnLst/>
            <a:rect l="l" t="t" r="r" b="b"/>
            <a:pathLst>
              <a:path w="33753" h="44452" extrusionOk="0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2"/>
          <p:cNvSpPr/>
          <p:nvPr/>
        </p:nvSpPr>
        <p:spPr>
          <a:xfrm>
            <a:off x="-1256018" y="481959"/>
            <a:ext cx="129909" cy="302217"/>
          </a:xfrm>
          <a:custGeom>
            <a:avLst/>
            <a:gdLst/>
            <a:ahLst/>
            <a:cxnLst/>
            <a:rect l="l" t="t" r="r" b="b"/>
            <a:pathLst>
              <a:path w="5414" h="12595" extrusionOk="0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2"/>
          <p:cNvSpPr/>
          <p:nvPr/>
        </p:nvSpPr>
        <p:spPr>
          <a:xfrm>
            <a:off x="-432366" y="3597758"/>
            <a:ext cx="129909" cy="302577"/>
          </a:xfrm>
          <a:custGeom>
            <a:avLst/>
            <a:gdLst/>
            <a:ahLst/>
            <a:cxnLst/>
            <a:rect l="l" t="t" r="r" b="b"/>
            <a:pathLst>
              <a:path w="5414" h="12610" extrusionOk="0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2"/>
          <p:cNvSpPr/>
          <p:nvPr/>
        </p:nvSpPr>
        <p:spPr>
          <a:xfrm>
            <a:off x="-1074160" y="481959"/>
            <a:ext cx="128373" cy="302217"/>
          </a:xfrm>
          <a:custGeom>
            <a:avLst/>
            <a:gdLst/>
            <a:ahLst/>
            <a:cxnLst/>
            <a:rect l="l" t="t" r="r" b="b"/>
            <a:pathLst>
              <a:path w="5350" h="12595" extrusionOk="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2"/>
          <p:cNvSpPr/>
          <p:nvPr/>
        </p:nvSpPr>
        <p:spPr>
          <a:xfrm>
            <a:off x="-432366" y="1941311"/>
            <a:ext cx="129909" cy="1601450"/>
          </a:xfrm>
          <a:custGeom>
            <a:avLst/>
            <a:gdLst/>
            <a:ahLst/>
            <a:cxnLst/>
            <a:rect l="l" t="t" r="r" b="b"/>
            <a:pathLst>
              <a:path w="5414" h="66741" extrusionOk="0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2"/>
          <p:cNvSpPr/>
          <p:nvPr/>
        </p:nvSpPr>
        <p:spPr>
          <a:xfrm>
            <a:off x="3209091" y="4536010"/>
            <a:ext cx="1005510" cy="152824"/>
          </a:xfrm>
          <a:custGeom>
            <a:avLst/>
            <a:gdLst/>
            <a:ahLst/>
            <a:cxnLst/>
            <a:rect l="l" t="t" r="r" b="b"/>
            <a:pathLst>
              <a:path w="41905" h="6369" extrusionOk="0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2"/>
          <p:cNvSpPr/>
          <p:nvPr/>
        </p:nvSpPr>
        <p:spPr>
          <a:xfrm>
            <a:off x="168637" y="4665895"/>
            <a:ext cx="1180770" cy="378017"/>
          </a:xfrm>
          <a:custGeom>
            <a:avLst/>
            <a:gdLst/>
            <a:ahLst/>
            <a:cxnLst/>
            <a:rect l="l" t="t" r="r" b="b"/>
            <a:pathLst>
              <a:path w="49209" h="15754" extrusionOk="0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2"/>
          <p:cNvSpPr/>
          <p:nvPr/>
        </p:nvSpPr>
        <p:spPr>
          <a:xfrm>
            <a:off x="-1356869" y="2564773"/>
            <a:ext cx="189513" cy="161270"/>
          </a:xfrm>
          <a:custGeom>
            <a:avLst/>
            <a:gdLst/>
            <a:ahLst/>
            <a:cxnLst/>
            <a:rect l="l" t="t" r="r" b="b"/>
            <a:pathLst>
              <a:path w="7898" h="6721" extrusionOk="0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22"/>
          <p:cNvSpPr/>
          <p:nvPr/>
        </p:nvSpPr>
        <p:spPr>
          <a:xfrm>
            <a:off x="-1317134" y="1615819"/>
            <a:ext cx="594452" cy="129909"/>
          </a:xfrm>
          <a:custGeom>
            <a:avLst/>
            <a:gdLst/>
            <a:ahLst/>
            <a:cxnLst/>
            <a:rect l="l" t="t" r="r" b="b"/>
            <a:pathLst>
              <a:path w="24774" h="5414" extrusionOk="0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3688919" y="3380771"/>
            <a:ext cx="169645" cy="437069"/>
          </a:xfrm>
          <a:custGeom>
            <a:avLst/>
            <a:gdLst/>
            <a:ahLst/>
            <a:cxnLst/>
            <a:rect l="l" t="t" r="r" b="b"/>
            <a:pathLst>
              <a:path w="7070" h="18215" extrusionOk="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3875336" y="3379235"/>
            <a:ext cx="171180" cy="438605"/>
          </a:xfrm>
          <a:custGeom>
            <a:avLst/>
            <a:gdLst/>
            <a:ahLst/>
            <a:cxnLst/>
            <a:rect l="l" t="t" r="r" b="b"/>
            <a:pathLst>
              <a:path w="7134" h="18279" extrusionOk="0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3779068" y="3467873"/>
            <a:ext cx="177275" cy="111577"/>
          </a:xfrm>
          <a:custGeom>
            <a:avLst/>
            <a:gdLst/>
            <a:ahLst/>
            <a:cxnLst/>
            <a:rect l="l" t="t" r="r" b="b"/>
            <a:pathLst>
              <a:path w="7388" h="4650" extrusionOk="0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3867706" y="3617626"/>
            <a:ext cx="24" cy="24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"/>
          <p:cNvSpPr/>
          <p:nvPr/>
        </p:nvSpPr>
        <p:spPr>
          <a:xfrm>
            <a:off x="3650719" y="3330334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2"/>
          <p:cNvSpPr/>
          <p:nvPr/>
        </p:nvSpPr>
        <p:spPr>
          <a:xfrm>
            <a:off x="3650719" y="3830030"/>
            <a:ext cx="429415" cy="38224"/>
          </a:xfrm>
          <a:custGeom>
            <a:avLst/>
            <a:gdLst/>
            <a:ahLst/>
            <a:cxnLst/>
            <a:rect l="l" t="t" r="r" b="b"/>
            <a:pathLst>
              <a:path w="17896" h="1593" extrusionOk="0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2"/>
          <p:cNvSpPr/>
          <p:nvPr/>
        </p:nvSpPr>
        <p:spPr>
          <a:xfrm>
            <a:off x="3772950" y="1883243"/>
            <a:ext cx="117647" cy="169645"/>
          </a:xfrm>
          <a:custGeom>
            <a:avLst/>
            <a:gdLst/>
            <a:ahLst/>
            <a:cxnLst/>
            <a:rect l="l" t="t" r="r" b="b"/>
            <a:pathLst>
              <a:path w="4903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22"/>
          <p:cNvSpPr/>
          <p:nvPr/>
        </p:nvSpPr>
        <p:spPr>
          <a:xfrm>
            <a:off x="3905906" y="1883243"/>
            <a:ext cx="132956" cy="169645"/>
          </a:xfrm>
          <a:custGeom>
            <a:avLst/>
            <a:gdLst/>
            <a:ahLst/>
            <a:cxnLst/>
            <a:rect l="l" t="t" r="r" b="b"/>
            <a:pathLst>
              <a:path w="5541" h="7070" extrusionOk="0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4069408" y="1883243"/>
            <a:ext cx="116160" cy="169645"/>
          </a:xfrm>
          <a:custGeom>
            <a:avLst/>
            <a:gdLst/>
            <a:ahLst/>
            <a:cxnLst/>
            <a:rect l="l" t="t" r="r" b="b"/>
            <a:pathLst>
              <a:path w="4841" h="7070" extrusionOk="0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522515" y="481959"/>
            <a:ext cx="88638" cy="171180"/>
          </a:xfrm>
          <a:custGeom>
            <a:avLst/>
            <a:gdLst/>
            <a:ahLst/>
            <a:cxnLst/>
            <a:rect l="l" t="t" r="r" b="b"/>
            <a:pathLst>
              <a:path w="3694" h="7134" extrusionOk="0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-415569" y="478912"/>
            <a:ext cx="142146" cy="175763"/>
          </a:xfrm>
          <a:custGeom>
            <a:avLst/>
            <a:gdLst/>
            <a:ahLst/>
            <a:cxnLst/>
            <a:rect l="l" t="t" r="r" b="b"/>
            <a:pathLst>
              <a:path w="5924" h="7325" extrusionOk="0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-1214747" y="1001523"/>
            <a:ext cx="131445" cy="169645"/>
          </a:xfrm>
          <a:custGeom>
            <a:avLst/>
            <a:gdLst/>
            <a:ahLst/>
            <a:cxnLst/>
            <a:rect l="l" t="t" r="r" b="b"/>
            <a:pathLst>
              <a:path w="5478" h="7070" extrusionOk="0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-1066530" y="1001523"/>
            <a:ext cx="134492" cy="169645"/>
          </a:xfrm>
          <a:custGeom>
            <a:avLst/>
            <a:gdLst/>
            <a:ahLst/>
            <a:cxnLst/>
            <a:rect l="l" t="t" r="r" b="b"/>
            <a:pathLst>
              <a:path w="5605" h="7070" extrusionOk="0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2"/>
          <p:cNvSpPr/>
          <p:nvPr/>
        </p:nvSpPr>
        <p:spPr>
          <a:xfrm>
            <a:off x="-930526" y="1001523"/>
            <a:ext cx="224665" cy="169645"/>
          </a:xfrm>
          <a:custGeom>
            <a:avLst/>
            <a:gdLst/>
            <a:ahLst/>
            <a:cxnLst/>
            <a:rect l="l" t="t" r="r" b="b"/>
            <a:pathLst>
              <a:path w="9363" h="7070" extrusionOk="0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2"/>
          <p:cNvSpPr/>
          <p:nvPr/>
        </p:nvSpPr>
        <p:spPr>
          <a:xfrm>
            <a:off x="-689088" y="1001523"/>
            <a:ext cx="97828" cy="169645"/>
          </a:xfrm>
          <a:custGeom>
            <a:avLst/>
            <a:gdLst/>
            <a:ahLst/>
            <a:cxnLst/>
            <a:rect l="l" t="t" r="r" b="b"/>
            <a:pathLst>
              <a:path w="4077" h="7070" extrusionOk="0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2"/>
          <p:cNvSpPr/>
          <p:nvPr/>
        </p:nvSpPr>
        <p:spPr>
          <a:xfrm>
            <a:off x="12309" y="4484061"/>
            <a:ext cx="155896" cy="203262"/>
          </a:xfrm>
          <a:custGeom>
            <a:avLst/>
            <a:gdLst/>
            <a:ahLst/>
            <a:cxnLst/>
            <a:rect l="l" t="t" r="r" b="b"/>
            <a:pathLst>
              <a:path w="6497" h="8471" extrusionOk="0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2"/>
          <p:cNvSpPr/>
          <p:nvPr/>
        </p:nvSpPr>
        <p:spPr>
          <a:xfrm>
            <a:off x="192632" y="4384722"/>
            <a:ext cx="198679" cy="365252"/>
          </a:xfrm>
          <a:custGeom>
            <a:avLst/>
            <a:gdLst/>
            <a:ahLst/>
            <a:cxnLst/>
            <a:rect l="l" t="t" r="r" b="b"/>
            <a:pathLst>
              <a:path w="8280" h="15222" extrusionOk="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2"/>
          <p:cNvSpPr/>
          <p:nvPr/>
        </p:nvSpPr>
        <p:spPr>
          <a:xfrm>
            <a:off x="3801989" y="4086729"/>
            <a:ext cx="230760" cy="230784"/>
          </a:xfrm>
          <a:custGeom>
            <a:avLst/>
            <a:gdLst/>
            <a:ahLst/>
            <a:cxnLst/>
            <a:rect l="l" t="t" r="r" b="b"/>
            <a:pathLst>
              <a:path w="9617" h="9618" extrusionOk="0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"/>
          </p:nvPr>
        </p:nvSpPr>
        <p:spPr>
          <a:xfrm>
            <a:off x="537371" y="183969"/>
            <a:ext cx="7785672" cy="487743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chemeClr val="accent1">
                    <a:lumMod val="75000"/>
                  </a:schemeClr>
                </a:solidFill>
              </a:rPr>
              <a:t>STUDENT Dashboard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A38F7A-434C-F04A-F994-3F5F81603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86" y="671712"/>
            <a:ext cx="8863673" cy="4373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22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A27F-2FFD-CB61-00AD-2FC55845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90DD7F-1514-05E1-6A9B-FAE11802FCE4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080218" y="2049859"/>
            <a:ext cx="7833900" cy="606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STUDENT SIDEBAR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392AC3-7E56-A863-6687-5E692F51B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660" y="137450"/>
            <a:ext cx="1553601" cy="4868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37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E5B166-1B53-DA33-7EC3-D7B3C20009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38FBC3-D836-8EF0-FAC3-88001BF25B33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66284" y="126098"/>
            <a:ext cx="7833900" cy="606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STUDENT Calendar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F55754-333A-E21C-3CCA-A2942C353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3" y="575589"/>
            <a:ext cx="8943767" cy="444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677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F76FE-51CA-36D4-0AE5-CA163B8DFF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99BA629-D643-8909-BE6B-9F9E9911DD5F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66284" y="126098"/>
            <a:ext cx="7833900" cy="606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STUDENT RESULT SHEET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80A04D-1709-0206-536A-1C85DD657B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68" y="660771"/>
            <a:ext cx="8865621" cy="435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890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E4DEB-B30F-CC0D-7171-E91298B3A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EDB24BC-893E-F261-1DD1-1907F9A44DCF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66284" y="126098"/>
            <a:ext cx="7833900" cy="6066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STUDENT PRINTABLE RESULT SHEET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3B87EE-B9A3-7529-8DB0-9E65C4046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89" y="668287"/>
            <a:ext cx="8850324" cy="437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725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D430C-8AF7-C52B-23B7-8C854FCE6D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ADBF910-80D6-4D87-1F14-851140B02120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66284" y="126098"/>
            <a:ext cx="7833900" cy="606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STUDENT FEES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D7A3B4-913F-EF76-6991-AC3A5B563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68" y="732698"/>
            <a:ext cx="8970464" cy="4043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61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09D31-0147-F502-23D9-1EC491309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869A408-3088-480F-721A-6DFECF48251F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35613" y="1689333"/>
            <a:ext cx="7833900" cy="606600"/>
          </a:xfrm>
        </p:spPr>
        <p:txBody>
          <a:bodyPr/>
          <a:lstStyle/>
          <a:p>
            <a:pPr algn="ctr"/>
            <a:r>
              <a:rPr lang="en-US" sz="4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User Type</a:t>
            </a:r>
            <a:endParaRPr lang="en-US" sz="44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Google Shape;402;p28">
            <a:extLst>
              <a:ext uri="{FF2B5EF4-FFF2-40B4-BE49-F238E27FC236}">
                <a16:creationId xmlns:a16="http://schemas.microsoft.com/office/drawing/2014/main" id="{066CA6A5-77A7-4F8F-A352-0E60AB239FB8}"/>
              </a:ext>
            </a:extLst>
          </p:cNvPr>
          <p:cNvSpPr/>
          <p:nvPr/>
        </p:nvSpPr>
        <p:spPr>
          <a:xfrm>
            <a:off x="3289313" y="257175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solidFill>
                  <a:schemeClr val="tx1"/>
                </a:solidFill>
                <a:latin typeface="Roboto Black" panose="020B0604020202020204" charset="0"/>
                <a:ea typeface="Roboto Black" panose="020B0604020202020204" charset="0"/>
              </a:rPr>
              <a:t>Parent</a:t>
            </a:r>
            <a:endParaRPr b="1" dirty="0">
              <a:solidFill>
                <a:schemeClr val="tx1"/>
              </a:solidFill>
              <a:latin typeface="Roboto Black" panose="020B0604020202020204" charset="0"/>
              <a:ea typeface="Roboto Black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389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DA30F0-7A25-BF60-E057-094BDA92D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F16B25-73C4-BFC4-2E79-F42CAC444754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37371" y="183969"/>
            <a:ext cx="7785672" cy="487743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accent1">
                    <a:lumMod val="75000"/>
                  </a:schemeClr>
                </a:solidFill>
              </a:rPr>
              <a:t>PARENT DASHBOARD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8BEE65-F1DB-8EDC-F34C-E1E987D124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66" y="671712"/>
            <a:ext cx="8903719" cy="423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354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74A3A-8A01-C514-7E94-1414B4120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478CBAF-D84C-76D7-5BC1-5F285555FF8A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1080218" y="2049859"/>
            <a:ext cx="7833900" cy="606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PARENT SIDEBAR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BD5742-BBCD-7EA2-F49A-7DF964C91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245" y="572041"/>
            <a:ext cx="2391109" cy="370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028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8F481-3B44-48FC-B238-DE0DE66B8C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F9CFAB9-975B-4809-5B49-BFD0AF5F0B31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566284" y="126098"/>
            <a:ext cx="7833900" cy="606600"/>
          </a:xfrm>
        </p:spPr>
        <p:txBody>
          <a:bodyPr/>
          <a:lstStyle/>
          <a:p>
            <a:pPr algn="ctr"/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PARENT MYSTUDENT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F3A94C-AB73-98EB-C0A6-6E32E1A4D71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2939"/>
          <a:stretch/>
        </p:blipFill>
        <p:spPr>
          <a:xfrm>
            <a:off x="188759" y="664859"/>
            <a:ext cx="8766481" cy="354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035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>
          <a:extLst>
            <a:ext uri="{FF2B5EF4-FFF2-40B4-BE49-F238E27FC236}">
              <a16:creationId xmlns:a16="http://schemas.microsoft.com/office/drawing/2014/main" id="{FCF02AAA-4317-398F-4149-E234B15E2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9">
            <a:extLst>
              <a:ext uri="{FF2B5EF4-FFF2-40B4-BE49-F238E27FC236}">
                <a16:creationId xmlns:a16="http://schemas.microsoft.com/office/drawing/2014/main" id="{BC8180D9-88A6-BC3D-C81A-0D00BDF87B10}"/>
              </a:ext>
            </a:extLst>
          </p:cNvPr>
          <p:cNvSpPr/>
          <p:nvPr/>
        </p:nvSpPr>
        <p:spPr>
          <a:xfrm rot="10800000">
            <a:off x="5511050" y="129916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29">
            <a:extLst>
              <a:ext uri="{FF2B5EF4-FFF2-40B4-BE49-F238E27FC236}">
                <a16:creationId xmlns:a16="http://schemas.microsoft.com/office/drawing/2014/main" id="{5B7132C1-7E37-0D32-3791-7BDDCF912A84}"/>
              </a:ext>
            </a:extLst>
          </p:cNvPr>
          <p:cNvSpPr/>
          <p:nvPr/>
        </p:nvSpPr>
        <p:spPr>
          <a:xfrm rot="10800000">
            <a:off x="5511050" y="2136152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29">
            <a:extLst>
              <a:ext uri="{FF2B5EF4-FFF2-40B4-BE49-F238E27FC236}">
                <a16:creationId xmlns:a16="http://schemas.microsoft.com/office/drawing/2014/main" id="{862261E5-7F18-F5A7-AF2A-3A4D70B864C5}"/>
              </a:ext>
            </a:extLst>
          </p:cNvPr>
          <p:cNvSpPr/>
          <p:nvPr/>
        </p:nvSpPr>
        <p:spPr>
          <a:xfrm rot="10800000">
            <a:off x="5511050" y="301211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29">
            <a:extLst>
              <a:ext uri="{FF2B5EF4-FFF2-40B4-BE49-F238E27FC236}">
                <a16:creationId xmlns:a16="http://schemas.microsoft.com/office/drawing/2014/main" id="{17BE1412-0AF4-249D-F933-A4C120B46E3E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256200" y="637927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/>
              <a:t>PROJECT FEATURES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458" name="Google Shape;458;p29">
            <a:extLst>
              <a:ext uri="{FF2B5EF4-FFF2-40B4-BE49-F238E27FC236}">
                <a16:creationId xmlns:a16="http://schemas.microsoft.com/office/drawing/2014/main" id="{1D332592-8C0A-02B7-4C94-10B7BB410C5B}"/>
              </a:ext>
            </a:extLst>
          </p:cNvPr>
          <p:cNvCxnSpPr/>
          <p:nvPr/>
        </p:nvCxnSpPr>
        <p:spPr>
          <a:xfrm>
            <a:off x="5882725" y="1195336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9">
            <a:extLst>
              <a:ext uri="{FF2B5EF4-FFF2-40B4-BE49-F238E27FC236}">
                <a16:creationId xmlns:a16="http://schemas.microsoft.com/office/drawing/2014/main" id="{614D8ADB-5168-804D-02D8-471CB880A40E}"/>
              </a:ext>
            </a:extLst>
          </p:cNvPr>
          <p:cNvSpPr/>
          <p:nvPr/>
        </p:nvSpPr>
        <p:spPr>
          <a:xfrm>
            <a:off x="2634654" y="3249946"/>
            <a:ext cx="621066" cy="619705"/>
          </a:xfrm>
          <a:custGeom>
            <a:avLst/>
            <a:gdLst/>
            <a:ahLst/>
            <a:cxnLst/>
            <a:rect l="l" t="t" r="r" b="b"/>
            <a:pathLst>
              <a:path w="41529" h="41438" extrusionOk="0">
                <a:moveTo>
                  <a:pt x="3025" y="1"/>
                </a:moveTo>
                <a:lnTo>
                  <a:pt x="0" y="41438"/>
                </a:lnTo>
                <a:lnTo>
                  <a:pt x="41529" y="41438"/>
                </a:lnTo>
                <a:lnTo>
                  <a:pt x="38504" y="1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9">
            <a:extLst>
              <a:ext uri="{FF2B5EF4-FFF2-40B4-BE49-F238E27FC236}">
                <a16:creationId xmlns:a16="http://schemas.microsoft.com/office/drawing/2014/main" id="{42D9B41B-6D9D-8BCF-8DCA-A9C8EDD53E0F}"/>
              </a:ext>
            </a:extLst>
          </p:cNvPr>
          <p:cNvSpPr/>
          <p:nvPr/>
        </p:nvSpPr>
        <p:spPr>
          <a:xfrm>
            <a:off x="2492071" y="3754486"/>
            <a:ext cx="906228" cy="115168"/>
          </a:xfrm>
          <a:custGeom>
            <a:avLst/>
            <a:gdLst/>
            <a:ahLst/>
            <a:cxnLst/>
            <a:rect l="l" t="t" r="r" b="b"/>
            <a:pathLst>
              <a:path w="60597" h="7701" extrusionOk="0">
                <a:moveTo>
                  <a:pt x="0" y="0"/>
                </a:moveTo>
                <a:lnTo>
                  <a:pt x="0" y="7701"/>
                </a:lnTo>
                <a:lnTo>
                  <a:pt x="60597" y="7701"/>
                </a:lnTo>
                <a:lnTo>
                  <a:pt x="60597" y="0"/>
                </a:lnTo>
                <a:close/>
              </a:path>
            </a:pathLst>
          </a:custGeom>
          <a:solidFill>
            <a:srgbClr val="16123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29">
            <a:extLst>
              <a:ext uri="{FF2B5EF4-FFF2-40B4-BE49-F238E27FC236}">
                <a16:creationId xmlns:a16="http://schemas.microsoft.com/office/drawing/2014/main" id="{A48FD6DA-B1A4-E386-8D48-056241CE5306}"/>
              </a:ext>
            </a:extLst>
          </p:cNvPr>
          <p:cNvSpPr/>
          <p:nvPr/>
        </p:nvSpPr>
        <p:spPr>
          <a:xfrm>
            <a:off x="1402108" y="1357975"/>
            <a:ext cx="3086129" cy="2093521"/>
          </a:xfrm>
          <a:custGeom>
            <a:avLst/>
            <a:gdLst/>
            <a:ahLst/>
            <a:cxnLst/>
            <a:rect l="l" t="t" r="r" b="b"/>
            <a:pathLst>
              <a:path w="206361" h="139988" extrusionOk="0">
                <a:moveTo>
                  <a:pt x="5501" y="0"/>
                </a:moveTo>
                <a:cubicBezTo>
                  <a:pt x="2476" y="0"/>
                  <a:pt x="1" y="2475"/>
                  <a:pt x="1" y="5500"/>
                </a:cubicBezTo>
                <a:lnTo>
                  <a:pt x="1" y="134487"/>
                </a:lnTo>
                <a:cubicBezTo>
                  <a:pt x="1" y="137512"/>
                  <a:pt x="2476" y="139987"/>
                  <a:pt x="5501" y="139987"/>
                </a:cubicBezTo>
                <a:lnTo>
                  <a:pt x="200860" y="139987"/>
                </a:lnTo>
                <a:cubicBezTo>
                  <a:pt x="203885" y="139987"/>
                  <a:pt x="206360" y="137512"/>
                  <a:pt x="206360" y="134487"/>
                </a:cubicBezTo>
                <a:lnTo>
                  <a:pt x="206360" y="5500"/>
                </a:lnTo>
                <a:cubicBezTo>
                  <a:pt x="206360" y="2475"/>
                  <a:pt x="203885" y="0"/>
                  <a:pt x="2008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29">
            <a:extLst>
              <a:ext uri="{FF2B5EF4-FFF2-40B4-BE49-F238E27FC236}">
                <a16:creationId xmlns:a16="http://schemas.microsoft.com/office/drawing/2014/main" id="{9F531E30-6982-3800-3D1A-148A274DD993}"/>
              </a:ext>
            </a:extLst>
          </p:cNvPr>
          <p:cNvSpPr/>
          <p:nvPr/>
        </p:nvSpPr>
        <p:spPr>
          <a:xfrm>
            <a:off x="1483001" y="1440228"/>
            <a:ext cx="2924346" cy="1643839"/>
          </a:xfrm>
          <a:custGeom>
            <a:avLst/>
            <a:gdLst/>
            <a:ahLst/>
            <a:cxnLst/>
            <a:rect l="l" t="t" r="r" b="b"/>
            <a:pathLst>
              <a:path w="195543" h="109919" extrusionOk="0">
                <a:moveTo>
                  <a:pt x="0" y="0"/>
                </a:moveTo>
                <a:lnTo>
                  <a:pt x="0" y="109918"/>
                </a:lnTo>
                <a:lnTo>
                  <a:pt x="195543" y="10991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29">
            <a:extLst>
              <a:ext uri="{FF2B5EF4-FFF2-40B4-BE49-F238E27FC236}">
                <a16:creationId xmlns:a16="http://schemas.microsoft.com/office/drawing/2014/main" id="{E48B88A9-34B7-3D16-844E-3AB08E879809}"/>
              </a:ext>
            </a:extLst>
          </p:cNvPr>
          <p:cNvSpPr/>
          <p:nvPr/>
        </p:nvSpPr>
        <p:spPr>
          <a:xfrm>
            <a:off x="1402108" y="3173181"/>
            <a:ext cx="3086129" cy="278328"/>
          </a:xfrm>
          <a:custGeom>
            <a:avLst/>
            <a:gdLst/>
            <a:ahLst/>
            <a:cxnLst/>
            <a:rect l="l" t="t" r="r" b="b"/>
            <a:pathLst>
              <a:path w="206361" h="18611" extrusionOk="0">
                <a:moveTo>
                  <a:pt x="1" y="0"/>
                </a:moveTo>
                <a:lnTo>
                  <a:pt x="1" y="13110"/>
                </a:lnTo>
                <a:cubicBezTo>
                  <a:pt x="1" y="16135"/>
                  <a:pt x="2476" y="18610"/>
                  <a:pt x="5501" y="18610"/>
                </a:cubicBezTo>
                <a:lnTo>
                  <a:pt x="200860" y="18610"/>
                </a:lnTo>
                <a:cubicBezTo>
                  <a:pt x="203885" y="18610"/>
                  <a:pt x="206360" y="16135"/>
                  <a:pt x="206360" y="13110"/>
                </a:cubicBezTo>
                <a:lnTo>
                  <a:pt x="206360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29">
            <a:extLst>
              <a:ext uri="{FF2B5EF4-FFF2-40B4-BE49-F238E27FC236}">
                <a16:creationId xmlns:a16="http://schemas.microsoft.com/office/drawing/2014/main" id="{62F8B1E1-1A6B-A976-9D9E-721C14633957}"/>
              </a:ext>
            </a:extLst>
          </p:cNvPr>
          <p:cNvSpPr/>
          <p:nvPr/>
        </p:nvSpPr>
        <p:spPr>
          <a:xfrm>
            <a:off x="1483001" y="1440228"/>
            <a:ext cx="2924346" cy="120657"/>
          </a:xfrm>
          <a:custGeom>
            <a:avLst/>
            <a:gdLst/>
            <a:ahLst/>
            <a:cxnLst/>
            <a:rect l="l" t="t" r="r" b="b"/>
            <a:pathLst>
              <a:path w="195543" h="8068" extrusionOk="0">
                <a:moveTo>
                  <a:pt x="0" y="0"/>
                </a:moveTo>
                <a:lnTo>
                  <a:pt x="0" y="8068"/>
                </a:lnTo>
                <a:lnTo>
                  <a:pt x="195543" y="8068"/>
                </a:lnTo>
                <a:lnTo>
                  <a:pt x="195543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9">
            <a:extLst>
              <a:ext uri="{FF2B5EF4-FFF2-40B4-BE49-F238E27FC236}">
                <a16:creationId xmlns:a16="http://schemas.microsoft.com/office/drawing/2014/main" id="{39C3136D-DC3F-6CE3-E1F5-84DC4673BEBF}"/>
              </a:ext>
            </a:extLst>
          </p:cNvPr>
          <p:cNvSpPr/>
          <p:nvPr/>
        </p:nvSpPr>
        <p:spPr>
          <a:xfrm>
            <a:off x="1483001" y="1560871"/>
            <a:ext cx="2924346" cy="119296"/>
          </a:xfrm>
          <a:custGeom>
            <a:avLst/>
            <a:gdLst/>
            <a:ahLst/>
            <a:cxnLst/>
            <a:rect l="l" t="t" r="r" b="b"/>
            <a:pathLst>
              <a:path w="195543" h="7977" extrusionOk="0">
                <a:moveTo>
                  <a:pt x="0" y="1"/>
                </a:moveTo>
                <a:lnTo>
                  <a:pt x="0" y="7977"/>
                </a:lnTo>
                <a:lnTo>
                  <a:pt x="195543" y="7977"/>
                </a:lnTo>
                <a:lnTo>
                  <a:pt x="195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9">
            <a:extLst>
              <a:ext uri="{FF2B5EF4-FFF2-40B4-BE49-F238E27FC236}">
                <a16:creationId xmlns:a16="http://schemas.microsoft.com/office/drawing/2014/main" id="{3C333CD2-C915-30F5-46B2-3D155A01FC05}"/>
              </a:ext>
            </a:extLst>
          </p:cNvPr>
          <p:cNvSpPr/>
          <p:nvPr/>
        </p:nvSpPr>
        <p:spPr>
          <a:xfrm>
            <a:off x="3858959" y="1560871"/>
            <a:ext cx="548415" cy="119296"/>
          </a:xfrm>
          <a:custGeom>
            <a:avLst/>
            <a:gdLst/>
            <a:ahLst/>
            <a:cxnLst/>
            <a:rect l="l" t="t" r="r" b="b"/>
            <a:pathLst>
              <a:path w="36671" h="7977" extrusionOk="0">
                <a:moveTo>
                  <a:pt x="1" y="1"/>
                </a:moveTo>
                <a:lnTo>
                  <a:pt x="1" y="7977"/>
                </a:lnTo>
                <a:lnTo>
                  <a:pt x="36671" y="7977"/>
                </a:lnTo>
                <a:lnTo>
                  <a:pt x="36671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9">
            <a:extLst>
              <a:ext uri="{FF2B5EF4-FFF2-40B4-BE49-F238E27FC236}">
                <a16:creationId xmlns:a16="http://schemas.microsoft.com/office/drawing/2014/main" id="{0F1677F8-0C4C-573E-5B7F-F867957294B8}"/>
              </a:ext>
            </a:extLst>
          </p:cNvPr>
          <p:cNvSpPr/>
          <p:nvPr/>
        </p:nvSpPr>
        <p:spPr>
          <a:xfrm>
            <a:off x="3453135" y="1560871"/>
            <a:ext cx="407210" cy="119296"/>
          </a:xfrm>
          <a:custGeom>
            <a:avLst/>
            <a:gdLst/>
            <a:ahLst/>
            <a:cxnLst/>
            <a:rect l="l" t="t" r="r" b="b"/>
            <a:pathLst>
              <a:path w="27229" h="7977" extrusionOk="0">
                <a:moveTo>
                  <a:pt x="1" y="1"/>
                </a:moveTo>
                <a:lnTo>
                  <a:pt x="1" y="7977"/>
                </a:lnTo>
                <a:lnTo>
                  <a:pt x="27228" y="7977"/>
                </a:lnTo>
                <a:lnTo>
                  <a:pt x="2722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9">
            <a:extLst>
              <a:ext uri="{FF2B5EF4-FFF2-40B4-BE49-F238E27FC236}">
                <a16:creationId xmlns:a16="http://schemas.microsoft.com/office/drawing/2014/main" id="{E5FD463A-7B9B-9F65-703A-4B71E91D649C}"/>
              </a:ext>
            </a:extLst>
          </p:cNvPr>
          <p:cNvSpPr/>
          <p:nvPr/>
        </p:nvSpPr>
        <p:spPr>
          <a:xfrm>
            <a:off x="3056913" y="1784345"/>
            <a:ext cx="1257222" cy="316717"/>
          </a:xfrm>
          <a:custGeom>
            <a:avLst/>
            <a:gdLst/>
            <a:ahLst/>
            <a:cxnLst/>
            <a:rect l="l" t="t" r="r" b="b"/>
            <a:pathLst>
              <a:path w="84067" h="21178" extrusionOk="0">
                <a:moveTo>
                  <a:pt x="1" y="1"/>
                </a:moveTo>
                <a:lnTo>
                  <a:pt x="1" y="21178"/>
                </a:lnTo>
                <a:lnTo>
                  <a:pt x="84067" y="21178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29">
            <a:extLst>
              <a:ext uri="{FF2B5EF4-FFF2-40B4-BE49-F238E27FC236}">
                <a16:creationId xmlns:a16="http://schemas.microsoft.com/office/drawing/2014/main" id="{02EEB500-35D8-2BAA-CD7C-866F7BBB1219}"/>
              </a:ext>
            </a:extLst>
          </p:cNvPr>
          <p:cNvSpPr/>
          <p:nvPr/>
        </p:nvSpPr>
        <p:spPr>
          <a:xfrm>
            <a:off x="3056913" y="2190167"/>
            <a:ext cx="963835" cy="67193"/>
          </a:xfrm>
          <a:custGeom>
            <a:avLst/>
            <a:gdLst/>
            <a:ahLst/>
            <a:cxnLst/>
            <a:rect l="l" t="t" r="r" b="b"/>
            <a:pathLst>
              <a:path w="64449" h="4493" extrusionOk="0">
                <a:moveTo>
                  <a:pt x="1" y="0"/>
                </a:moveTo>
                <a:lnTo>
                  <a:pt x="1" y="4493"/>
                </a:lnTo>
                <a:lnTo>
                  <a:pt x="64448" y="4493"/>
                </a:lnTo>
                <a:lnTo>
                  <a:pt x="644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29">
            <a:extLst>
              <a:ext uri="{FF2B5EF4-FFF2-40B4-BE49-F238E27FC236}">
                <a16:creationId xmlns:a16="http://schemas.microsoft.com/office/drawing/2014/main" id="{AA82B38E-52D0-DAF3-9BD1-09386A458A84}"/>
              </a:ext>
            </a:extLst>
          </p:cNvPr>
          <p:cNvSpPr/>
          <p:nvPr/>
        </p:nvSpPr>
        <p:spPr>
          <a:xfrm>
            <a:off x="3056913" y="2336861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29">
            <a:extLst>
              <a:ext uri="{FF2B5EF4-FFF2-40B4-BE49-F238E27FC236}">
                <a16:creationId xmlns:a16="http://schemas.microsoft.com/office/drawing/2014/main" id="{5F58005C-371F-3FC1-DAA8-3BEFA7C86B30}"/>
              </a:ext>
            </a:extLst>
          </p:cNvPr>
          <p:cNvSpPr/>
          <p:nvPr/>
        </p:nvSpPr>
        <p:spPr>
          <a:xfrm>
            <a:off x="3056913" y="2483556"/>
            <a:ext cx="1257222" cy="67193"/>
          </a:xfrm>
          <a:custGeom>
            <a:avLst/>
            <a:gdLst/>
            <a:ahLst/>
            <a:cxnLst/>
            <a:rect l="l" t="t" r="r" b="b"/>
            <a:pathLst>
              <a:path w="84067" h="4493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29">
            <a:extLst>
              <a:ext uri="{FF2B5EF4-FFF2-40B4-BE49-F238E27FC236}">
                <a16:creationId xmlns:a16="http://schemas.microsoft.com/office/drawing/2014/main" id="{5020FE66-3FD8-2192-E994-C8AD88E0BB45}"/>
              </a:ext>
            </a:extLst>
          </p:cNvPr>
          <p:cNvSpPr/>
          <p:nvPr/>
        </p:nvSpPr>
        <p:spPr>
          <a:xfrm>
            <a:off x="3056913" y="2630251"/>
            <a:ext cx="1257222" cy="67208"/>
          </a:xfrm>
          <a:custGeom>
            <a:avLst/>
            <a:gdLst/>
            <a:ahLst/>
            <a:cxnLst/>
            <a:rect l="l" t="t" r="r" b="b"/>
            <a:pathLst>
              <a:path w="84067" h="4494" extrusionOk="0">
                <a:moveTo>
                  <a:pt x="1" y="1"/>
                </a:moveTo>
                <a:lnTo>
                  <a:pt x="1" y="4493"/>
                </a:lnTo>
                <a:lnTo>
                  <a:pt x="84067" y="4493"/>
                </a:lnTo>
                <a:lnTo>
                  <a:pt x="840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29">
            <a:extLst>
              <a:ext uri="{FF2B5EF4-FFF2-40B4-BE49-F238E27FC236}">
                <a16:creationId xmlns:a16="http://schemas.microsoft.com/office/drawing/2014/main" id="{254309E1-A90B-5BEC-9BCD-0B06D687B7C2}"/>
              </a:ext>
            </a:extLst>
          </p:cNvPr>
          <p:cNvSpPr/>
          <p:nvPr/>
        </p:nvSpPr>
        <p:spPr>
          <a:xfrm>
            <a:off x="3056913" y="2776960"/>
            <a:ext cx="699236" cy="67193"/>
          </a:xfrm>
          <a:custGeom>
            <a:avLst/>
            <a:gdLst/>
            <a:ahLst/>
            <a:cxnLst/>
            <a:rect l="l" t="t" r="r" b="b"/>
            <a:pathLst>
              <a:path w="46756" h="4493" extrusionOk="0">
                <a:moveTo>
                  <a:pt x="1" y="0"/>
                </a:moveTo>
                <a:lnTo>
                  <a:pt x="1" y="4492"/>
                </a:lnTo>
                <a:lnTo>
                  <a:pt x="46755" y="4492"/>
                </a:lnTo>
                <a:lnTo>
                  <a:pt x="4675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29">
            <a:extLst>
              <a:ext uri="{FF2B5EF4-FFF2-40B4-BE49-F238E27FC236}">
                <a16:creationId xmlns:a16="http://schemas.microsoft.com/office/drawing/2014/main" id="{842AA6D2-A28E-F98A-4145-F7F0F94ECC19}"/>
              </a:ext>
            </a:extLst>
          </p:cNvPr>
          <p:cNvSpPr/>
          <p:nvPr/>
        </p:nvSpPr>
        <p:spPr>
          <a:xfrm>
            <a:off x="3839771" y="2785186"/>
            <a:ext cx="124770" cy="117920"/>
          </a:xfrm>
          <a:custGeom>
            <a:avLst/>
            <a:gdLst/>
            <a:ahLst/>
            <a:cxnLst/>
            <a:rect l="l" t="t" r="r" b="b"/>
            <a:pathLst>
              <a:path w="8343" h="7885" extrusionOk="0">
                <a:moveTo>
                  <a:pt x="4217" y="0"/>
                </a:moveTo>
                <a:lnTo>
                  <a:pt x="2934" y="2567"/>
                </a:lnTo>
                <a:lnTo>
                  <a:pt x="0" y="3025"/>
                </a:lnTo>
                <a:lnTo>
                  <a:pt x="2109" y="5042"/>
                </a:lnTo>
                <a:lnTo>
                  <a:pt x="1650" y="7884"/>
                </a:lnTo>
                <a:lnTo>
                  <a:pt x="4217" y="6509"/>
                </a:lnTo>
                <a:lnTo>
                  <a:pt x="6692" y="7884"/>
                </a:lnTo>
                <a:lnTo>
                  <a:pt x="6234" y="5042"/>
                </a:lnTo>
                <a:lnTo>
                  <a:pt x="8343" y="3025"/>
                </a:lnTo>
                <a:lnTo>
                  <a:pt x="5501" y="2567"/>
                </a:lnTo>
                <a:lnTo>
                  <a:pt x="421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29">
            <a:extLst>
              <a:ext uri="{FF2B5EF4-FFF2-40B4-BE49-F238E27FC236}">
                <a16:creationId xmlns:a16="http://schemas.microsoft.com/office/drawing/2014/main" id="{353A0260-58D9-AB70-CFEA-69CA94613160}"/>
              </a:ext>
            </a:extLst>
          </p:cNvPr>
          <p:cNvSpPr/>
          <p:nvPr/>
        </p:nvSpPr>
        <p:spPr>
          <a:xfrm>
            <a:off x="4002917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2" y="2567"/>
                </a:lnTo>
                <a:lnTo>
                  <a:pt x="1" y="3025"/>
                </a:lnTo>
                <a:lnTo>
                  <a:pt x="2109" y="5042"/>
                </a:lnTo>
                <a:lnTo>
                  <a:pt x="1559" y="7884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234" y="5042"/>
                </a:lnTo>
                <a:lnTo>
                  <a:pt x="8251" y="3025"/>
                </a:lnTo>
                <a:lnTo>
                  <a:pt x="5409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29">
            <a:extLst>
              <a:ext uri="{FF2B5EF4-FFF2-40B4-BE49-F238E27FC236}">
                <a16:creationId xmlns:a16="http://schemas.microsoft.com/office/drawing/2014/main" id="{614F5E29-3285-DFAE-89D2-C61FA7B0ADBA}"/>
              </a:ext>
            </a:extLst>
          </p:cNvPr>
          <p:cNvSpPr/>
          <p:nvPr/>
        </p:nvSpPr>
        <p:spPr>
          <a:xfrm>
            <a:off x="4166063" y="2785186"/>
            <a:ext cx="123409" cy="117920"/>
          </a:xfrm>
          <a:custGeom>
            <a:avLst/>
            <a:gdLst/>
            <a:ahLst/>
            <a:cxnLst/>
            <a:rect l="l" t="t" r="r" b="b"/>
            <a:pathLst>
              <a:path w="8252" h="7885" extrusionOk="0">
                <a:moveTo>
                  <a:pt x="4126" y="0"/>
                </a:moveTo>
                <a:lnTo>
                  <a:pt x="2843" y="2567"/>
                </a:lnTo>
                <a:lnTo>
                  <a:pt x="1" y="3025"/>
                </a:lnTo>
                <a:lnTo>
                  <a:pt x="2018" y="5042"/>
                </a:lnTo>
                <a:lnTo>
                  <a:pt x="1559" y="7884"/>
                </a:lnTo>
                <a:lnTo>
                  <a:pt x="4126" y="6509"/>
                </a:lnTo>
                <a:lnTo>
                  <a:pt x="6693" y="7884"/>
                </a:lnTo>
                <a:lnTo>
                  <a:pt x="6143" y="5042"/>
                </a:lnTo>
                <a:lnTo>
                  <a:pt x="8252" y="3025"/>
                </a:lnTo>
                <a:lnTo>
                  <a:pt x="5410" y="2567"/>
                </a:lnTo>
                <a:lnTo>
                  <a:pt x="412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9">
            <a:extLst>
              <a:ext uri="{FF2B5EF4-FFF2-40B4-BE49-F238E27FC236}">
                <a16:creationId xmlns:a16="http://schemas.microsoft.com/office/drawing/2014/main" id="{FA4FC51B-B594-EE25-4E69-6561D319037F}"/>
              </a:ext>
            </a:extLst>
          </p:cNvPr>
          <p:cNvSpPr/>
          <p:nvPr/>
        </p:nvSpPr>
        <p:spPr>
          <a:xfrm>
            <a:off x="3960415" y="1473129"/>
            <a:ext cx="65817" cy="55498"/>
          </a:xfrm>
          <a:custGeom>
            <a:avLst/>
            <a:gdLst/>
            <a:ahLst/>
            <a:cxnLst/>
            <a:rect l="l" t="t" r="r" b="b"/>
            <a:pathLst>
              <a:path w="4401" h="3711" extrusionOk="0">
                <a:moveTo>
                  <a:pt x="2567" y="1"/>
                </a:moveTo>
                <a:cubicBezTo>
                  <a:pt x="917" y="1"/>
                  <a:pt x="1" y="2018"/>
                  <a:pt x="1192" y="3209"/>
                </a:cubicBezTo>
                <a:cubicBezTo>
                  <a:pt x="1566" y="3555"/>
                  <a:pt x="2022" y="3710"/>
                  <a:pt x="2470" y="3710"/>
                </a:cubicBezTo>
                <a:cubicBezTo>
                  <a:pt x="3451" y="3710"/>
                  <a:pt x="4401" y="2966"/>
                  <a:pt x="4401" y="1834"/>
                </a:cubicBezTo>
                <a:cubicBezTo>
                  <a:pt x="4401" y="826"/>
                  <a:pt x="3576" y="1"/>
                  <a:pt x="256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29">
            <a:extLst>
              <a:ext uri="{FF2B5EF4-FFF2-40B4-BE49-F238E27FC236}">
                <a16:creationId xmlns:a16="http://schemas.microsoft.com/office/drawing/2014/main" id="{F1A55928-EC4A-EF34-2B73-C46B6C2B9B68}"/>
              </a:ext>
            </a:extLst>
          </p:cNvPr>
          <p:cNvSpPr/>
          <p:nvPr/>
        </p:nvSpPr>
        <p:spPr>
          <a:xfrm>
            <a:off x="4082434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92" y="3209"/>
                </a:cubicBezTo>
                <a:cubicBezTo>
                  <a:pt x="1566" y="3555"/>
                  <a:pt x="2013" y="3710"/>
                  <a:pt x="2449" y="3710"/>
                </a:cubicBezTo>
                <a:cubicBezTo>
                  <a:pt x="3403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29">
            <a:extLst>
              <a:ext uri="{FF2B5EF4-FFF2-40B4-BE49-F238E27FC236}">
                <a16:creationId xmlns:a16="http://schemas.microsoft.com/office/drawing/2014/main" id="{6F56B851-3FC7-D8C2-711B-67A9F0540B44}"/>
              </a:ext>
            </a:extLst>
          </p:cNvPr>
          <p:cNvSpPr/>
          <p:nvPr/>
        </p:nvSpPr>
        <p:spPr>
          <a:xfrm>
            <a:off x="4204453" y="1473129"/>
            <a:ext cx="64456" cy="55498"/>
          </a:xfrm>
          <a:custGeom>
            <a:avLst/>
            <a:gdLst/>
            <a:ahLst/>
            <a:cxnLst/>
            <a:rect l="l" t="t" r="r" b="b"/>
            <a:pathLst>
              <a:path w="4310" h="3711" extrusionOk="0">
                <a:moveTo>
                  <a:pt x="2476" y="1"/>
                </a:moveTo>
                <a:cubicBezTo>
                  <a:pt x="826" y="1"/>
                  <a:pt x="1" y="2018"/>
                  <a:pt x="1101" y="3209"/>
                </a:cubicBezTo>
                <a:cubicBezTo>
                  <a:pt x="1475" y="3555"/>
                  <a:pt x="1930" y="3710"/>
                  <a:pt x="2379" y="3710"/>
                </a:cubicBezTo>
                <a:cubicBezTo>
                  <a:pt x="3360" y="3710"/>
                  <a:pt x="4309" y="2966"/>
                  <a:pt x="4309" y="1834"/>
                </a:cubicBezTo>
                <a:cubicBezTo>
                  <a:pt x="4309" y="826"/>
                  <a:pt x="3484" y="1"/>
                  <a:pt x="247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29">
            <a:extLst>
              <a:ext uri="{FF2B5EF4-FFF2-40B4-BE49-F238E27FC236}">
                <a16:creationId xmlns:a16="http://schemas.microsoft.com/office/drawing/2014/main" id="{3CCF1CF4-DA52-E0B3-3712-640AED2AE0E0}"/>
              </a:ext>
            </a:extLst>
          </p:cNvPr>
          <p:cNvSpPr/>
          <p:nvPr/>
        </p:nvSpPr>
        <p:spPr>
          <a:xfrm>
            <a:off x="1578968" y="1784345"/>
            <a:ext cx="471636" cy="473012"/>
          </a:xfrm>
          <a:custGeom>
            <a:avLst/>
            <a:gdLst/>
            <a:ahLst/>
            <a:cxnLst/>
            <a:rect l="l" t="t" r="r" b="b"/>
            <a:pathLst>
              <a:path w="31537" h="31629" extrusionOk="0">
                <a:moveTo>
                  <a:pt x="1" y="1"/>
                </a:moveTo>
                <a:lnTo>
                  <a:pt x="1" y="31629"/>
                </a:lnTo>
                <a:lnTo>
                  <a:pt x="31537" y="31629"/>
                </a:lnTo>
                <a:lnTo>
                  <a:pt x="3153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29">
            <a:extLst>
              <a:ext uri="{FF2B5EF4-FFF2-40B4-BE49-F238E27FC236}">
                <a16:creationId xmlns:a16="http://schemas.microsoft.com/office/drawing/2014/main" id="{1F2A4DD2-B80F-F0B5-317F-D82085AFC611}"/>
              </a:ext>
            </a:extLst>
          </p:cNvPr>
          <p:cNvSpPr/>
          <p:nvPr/>
        </p:nvSpPr>
        <p:spPr>
          <a:xfrm>
            <a:off x="1578968" y="2347839"/>
            <a:ext cx="471636" cy="135732"/>
          </a:xfrm>
          <a:custGeom>
            <a:avLst/>
            <a:gdLst/>
            <a:ahLst/>
            <a:cxnLst/>
            <a:rect l="l" t="t" r="r" b="b"/>
            <a:pathLst>
              <a:path w="31537" h="9076" extrusionOk="0">
                <a:moveTo>
                  <a:pt x="1" y="0"/>
                </a:moveTo>
                <a:lnTo>
                  <a:pt x="1" y="9076"/>
                </a:lnTo>
                <a:lnTo>
                  <a:pt x="31537" y="9076"/>
                </a:lnTo>
                <a:lnTo>
                  <a:pt x="315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29">
            <a:extLst>
              <a:ext uri="{FF2B5EF4-FFF2-40B4-BE49-F238E27FC236}">
                <a16:creationId xmlns:a16="http://schemas.microsoft.com/office/drawing/2014/main" id="{F77BD121-A1AA-B670-F579-472C7A20E58F}"/>
              </a:ext>
            </a:extLst>
          </p:cNvPr>
          <p:cNvSpPr/>
          <p:nvPr/>
        </p:nvSpPr>
        <p:spPr>
          <a:xfrm>
            <a:off x="1578968" y="2550735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1"/>
                </a:moveTo>
                <a:lnTo>
                  <a:pt x="1" y="3393"/>
                </a:lnTo>
                <a:lnTo>
                  <a:pt x="31537" y="3393"/>
                </a:lnTo>
                <a:lnTo>
                  <a:pt x="3153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29">
            <a:extLst>
              <a:ext uri="{FF2B5EF4-FFF2-40B4-BE49-F238E27FC236}">
                <a16:creationId xmlns:a16="http://schemas.microsoft.com/office/drawing/2014/main" id="{09F22437-DD78-450D-F5FD-E88DC2E9D5C5}"/>
              </a:ext>
            </a:extLst>
          </p:cNvPr>
          <p:cNvSpPr/>
          <p:nvPr/>
        </p:nvSpPr>
        <p:spPr>
          <a:xfrm>
            <a:off x="1578968" y="2663167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29">
            <a:extLst>
              <a:ext uri="{FF2B5EF4-FFF2-40B4-BE49-F238E27FC236}">
                <a16:creationId xmlns:a16="http://schemas.microsoft.com/office/drawing/2014/main" id="{C5CD5F0F-6CE7-1BFA-CA83-67C99826F564}"/>
              </a:ext>
            </a:extLst>
          </p:cNvPr>
          <p:cNvSpPr/>
          <p:nvPr/>
        </p:nvSpPr>
        <p:spPr>
          <a:xfrm>
            <a:off x="1578968" y="2776960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">
            <a:extLst>
              <a:ext uri="{FF2B5EF4-FFF2-40B4-BE49-F238E27FC236}">
                <a16:creationId xmlns:a16="http://schemas.microsoft.com/office/drawing/2014/main" id="{B9ACE925-C3ED-FC83-E162-75E7C6A36AC6}"/>
              </a:ext>
            </a:extLst>
          </p:cNvPr>
          <p:cNvSpPr/>
          <p:nvPr/>
        </p:nvSpPr>
        <p:spPr>
          <a:xfrm>
            <a:off x="157896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1" y="0"/>
                </a:moveTo>
                <a:lnTo>
                  <a:pt x="1" y="3392"/>
                </a:lnTo>
                <a:lnTo>
                  <a:pt x="31537" y="3392"/>
                </a:lnTo>
                <a:lnTo>
                  <a:pt x="31537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29">
            <a:extLst>
              <a:ext uri="{FF2B5EF4-FFF2-40B4-BE49-F238E27FC236}">
                <a16:creationId xmlns:a16="http://schemas.microsoft.com/office/drawing/2014/main" id="{47DE2BD1-DFDE-8E7E-8385-0C5351010530}"/>
              </a:ext>
            </a:extLst>
          </p:cNvPr>
          <p:cNvSpPr/>
          <p:nvPr/>
        </p:nvSpPr>
        <p:spPr>
          <a:xfrm>
            <a:off x="2179478" y="1784345"/>
            <a:ext cx="765023" cy="473012"/>
          </a:xfrm>
          <a:custGeom>
            <a:avLst/>
            <a:gdLst/>
            <a:ahLst/>
            <a:cxnLst/>
            <a:rect l="l" t="t" r="r" b="b"/>
            <a:pathLst>
              <a:path w="51155" h="31629" extrusionOk="0">
                <a:moveTo>
                  <a:pt x="0" y="1"/>
                </a:moveTo>
                <a:lnTo>
                  <a:pt x="0" y="31629"/>
                </a:lnTo>
                <a:lnTo>
                  <a:pt x="51155" y="31629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29">
            <a:extLst>
              <a:ext uri="{FF2B5EF4-FFF2-40B4-BE49-F238E27FC236}">
                <a16:creationId xmlns:a16="http://schemas.microsoft.com/office/drawing/2014/main" id="{968D166C-4F70-9D7B-69B1-F4657A4B8226}"/>
              </a:ext>
            </a:extLst>
          </p:cNvPr>
          <p:cNvSpPr/>
          <p:nvPr/>
        </p:nvSpPr>
        <p:spPr>
          <a:xfrm>
            <a:off x="2179478" y="2347839"/>
            <a:ext cx="765023" cy="135732"/>
          </a:xfrm>
          <a:custGeom>
            <a:avLst/>
            <a:gdLst/>
            <a:ahLst/>
            <a:cxnLst/>
            <a:rect l="l" t="t" r="r" b="b"/>
            <a:pathLst>
              <a:path w="51155" h="9076" extrusionOk="0">
                <a:moveTo>
                  <a:pt x="0" y="0"/>
                </a:moveTo>
                <a:lnTo>
                  <a:pt x="0" y="9076"/>
                </a:lnTo>
                <a:lnTo>
                  <a:pt x="51155" y="9076"/>
                </a:lnTo>
                <a:lnTo>
                  <a:pt x="511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29">
            <a:extLst>
              <a:ext uri="{FF2B5EF4-FFF2-40B4-BE49-F238E27FC236}">
                <a16:creationId xmlns:a16="http://schemas.microsoft.com/office/drawing/2014/main" id="{FCAE4A58-6F9C-F4C1-C682-DB366D0945A7}"/>
              </a:ext>
            </a:extLst>
          </p:cNvPr>
          <p:cNvSpPr/>
          <p:nvPr/>
        </p:nvSpPr>
        <p:spPr>
          <a:xfrm>
            <a:off x="2179478" y="2550735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1"/>
                </a:moveTo>
                <a:lnTo>
                  <a:pt x="0" y="3393"/>
                </a:lnTo>
                <a:lnTo>
                  <a:pt x="51155" y="3393"/>
                </a:lnTo>
                <a:lnTo>
                  <a:pt x="5115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29">
            <a:extLst>
              <a:ext uri="{FF2B5EF4-FFF2-40B4-BE49-F238E27FC236}">
                <a16:creationId xmlns:a16="http://schemas.microsoft.com/office/drawing/2014/main" id="{38B7B0D1-3BC4-7AAD-DCA2-5179AD06D7F5}"/>
              </a:ext>
            </a:extLst>
          </p:cNvPr>
          <p:cNvSpPr/>
          <p:nvPr/>
        </p:nvSpPr>
        <p:spPr>
          <a:xfrm>
            <a:off x="2179478" y="2663167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29">
            <a:extLst>
              <a:ext uri="{FF2B5EF4-FFF2-40B4-BE49-F238E27FC236}">
                <a16:creationId xmlns:a16="http://schemas.microsoft.com/office/drawing/2014/main" id="{F4AC1D83-0AB5-C20F-2075-6DC671584674}"/>
              </a:ext>
            </a:extLst>
          </p:cNvPr>
          <p:cNvSpPr/>
          <p:nvPr/>
        </p:nvSpPr>
        <p:spPr>
          <a:xfrm>
            <a:off x="2179478" y="2776960"/>
            <a:ext cx="765023" cy="50742"/>
          </a:xfrm>
          <a:custGeom>
            <a:avLst/>
            <a:gdLst/>
            <a:ahLst/>
            <a:cxnLst/>
            <a:rect l="l" t="t" r="r" b="b"/>
            <a:pathLst>
              <a:path w="51155" h="3393" extrusionOk="0">
                <a:moveTo>
                  <a:pt x="0" y="0"/>
                </a:moveTo>
                <a:lnTo>
                  <a:pt x="0" y="3392"/>
                </a:lnTo>
                <a:lnTo>
                  <a:pt x="51155" y="3392"/>
                </a:lnTo>
                <a:lnTo>
                  <a:pt x="51155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29">
            <a:extLst>
              <a:ext uri="{FF2B5EF4-FFF2-40B4-BE49-F238E27FC236}">
                <a16:creationId xmlns:a16="http://schemas.microsoft.com/office/drawing/2014/main" id="{FC4D5E2E-DE74-3BB0-3D0A-77487D5D1124}"/>
              </a:ext>
            </a:extLst>
          </p:cNvPr>
          <p:cNvSpPr/>
          <p:nvPr/>
        </p:nvSpPr>
        <p:spPr>
          <a:xfrm>
            <a:off x="2179478" y="2889378"/>
            <a:ext cx="471636" cy="50742"/>
          </a:xfrm>
          <a:custGeom>
            <a:avLst/>
            <a:gdLst/>
            <a:ahLst/>
            <a:cxnLst/>
            <a:rect l="l" t="t" r="r" b="b"/>
            <a:pathLst>
              <a:path w="31537" h="3393" extrusionOk="0">
                <a:moveTo>
                  <a:pt x="0" y="0"/>
                </a:moveTo>
                <a:lnTo>
                  <a:pt x="0" y="3392"/>
                </a:lnTo>
                <a:lnTo>
                  <a:pt x="31536" y="3392"/>
                </a:lnTo>
                <a:lnTo>
                  <a:pt x="31536" y="0"/>
                </a:lnTo>
                <a:close/>
              </a:path>
            </a:pathLst>
          </a:custGeom>
          <a:solidFill>
            <a:srgbClr val="F4EED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29">
            <a:extLst>
              <a:ext uri="{FF2B5EF4-FFF2-40B4-BE49-F238E27FC236}">
                <a16:creationId xmlns:a16="http://schemas.microsoft.com/office/drawing/2014/main" id="{E526F5C2-BCA5-E48D-3294-EBEA0FC7AA64}"/>
              </a:ext>
            </a:extLst>
          </p:cNvPr>
          <p:cNvSpPr/>
          <p:nvPr/>
        </p:nvSpPr>
        <p:spPr>
          <a:xfrm>
            <a:off x="975721" y="2775585"/>
            <a:ext cx="2085295" cy="1140678"/>
          </a:xfrm>
          <a:custGeom>
            <a:avLst/>
            <a:gdLst/>
            <a:ahLst/>
            <a:cxnLst/>
            <a:rect l="l" t="t" r="r" b="b"/>
            <a:pathLst>
              <a:path w="139438" h="76274" extrusionOk="0">
                <a:moveTo>
                  <a:pt x="5776" y="0"/>
                </a:moveTo>
                <a:cubicBezTo>
                  <a:pt x="2568" y="0"/>
                  <a:pt x="1" y="2659"/>
                  <a:pt x="1" y="5868"/>
                </a:cubicBezTo>
                <a:lnTo>
                  <a:pt x="1" y="76274"/>
                </a:lnTo>
                <a:lnTo>
                  <a:pt x="139438" y="76274"/>
                </a:lnTo>
                <a:lnTo>
                  <a:pt x="139438" y="5868"/>
                </a:lnTo>
                <a:cubicBezTo>
                  <a:pt x="139346" y="2659"/>
                  <a:pt x="136871" y="92"/>
                  <a:pt x="13366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29">
            <a:extLst>
              <a:ext uri="{FF2B5EF4-FFF2-40B4-BE49-F238E27FC236}">
                <a16:creationId xmlns:a16="http://schemas.microsoft.com/office/drawing/2014/main" id="{6E8C7022-68FA-F9C0-74C6-6F78999A3D73}"/>
              </a:ext>
            </a:extLst>
          </p:cNvPr>
          <p:cNvSpPr/>
          <p:nvPr/>
        </p:nvSpPr>
        <p:spPr>
          <a:xfrm>
            <a:off x="1030562" y="2839951"/>
            <a:ext cx="1975630" cy="1076311"/>
          </a:xfrm>
          <a:custGeom>
            <a:avLst/>
            <a:gdLst/>
            <a:ahLst/>
            <a:cxnLst/>
            <a:rect l="l" t="t" r="r" b="b"/>
            <a:pathLst>
              <a:path w="132105" h="71970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71970"/>
                </a:lnTo>
                <a:lnTo>
                  <a:pt x="132104" y="71970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29">
            <a:extLst>
              <a:ext uri="{FF2B5EF4-FFF2-40B4-BE49-F238E27FC236}">
                <a16:creationId xmlns:a16="http://schemas.microsoft.com/office/drawing/2014/main" id="{0AA4D8FF-D8A8-5503-E149-453866A4B0D9}"/>
              </a:ext>
            </a:extLst>
          </p:cNvPr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4859"/>
                </a:lnTo>
                <a:cubicBezTo>
                  <a:pt x="0" y="8618"/>
                  <a:pt x="3025" y="11643"/>
                  <a:pt x="6784" y="11643"/>
                </a:cubicBezTo>
                <a:lnTo>
                  <a:pt x="158689" y="11643"/>
                </a:lnTo>
                <a:cubicBezTo>
                  <a:pt x="162448" y="11643"/>
                  <a:pt x="165473" y="8618"/>
                  <a:pt x="165473" y="4859"/>
                </a:cubicBezTo>
                <a:lnTo>
                  <a:pt x="16547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29">
            <a:extLst>
              <a:ext uri="{FF2B5EF4-FFF2-40B4-BE49-F238E27FC236}">
                <a16:creationId xmlns:a16="http://schemas.microsoft.com/office/drawing/2014/main" id="{C9838FE8-D29F-DBF3-230C-B049E944B051}"/>
              </a:ext>
            </a:extLst>
          </p:cNvPr>
          <p:cNvSpPr/>
          <p:nvPr/>
        </p:nvSpPr>
        <p:spPr>
          <a:xfrm>
            <a:off x="1786000" y="3892945"/>
            <a:ext cx="464786" cy="79524"/>
          </a:xfrm>
          <a:custGeom>
            <a:avLst/>
            <a:gdLst/>
            <a:ahLst/>
            <a:cxnLst/>
            <a:rect l="l" t="t" r="r" b="b"/>
            <a:pathLst>
              <a:path w="31079" h="3760" extrusionOk="0">
                <a:moveTo>
                  <a:pt x="1" y="1"/>
                </a:moveTo>
                <a:lnTo>
                  <a:pt x="1" y="3759"/>
                </a:lnTo>
                <a:lnTo>
                  <a:pt x="31078" y="3759"/>
                </a:lnTo>
                <a:lnTo>
                  <a:pt x="31078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29">
            <a:extLst>
              <a:ext uri="{FF2B5EF4-FFF2-40B4-BE49-F238E27FC236}">
                <a16:creationId xmlns:a16="http://schemas.microsoft.com/office/drawing/2014/main" id="{3A973D79-01FD-610D-6317-B1164AD23F12}"/>
              </a:ext>
            </a:extLst>
          </p:cNvPr>
          <p:cNvSpPr/>
          <p:nvPr/>
        </p:nvSpPr>
        <p:spPr>
          <a:xfrm>
            <a:off x="781050" y="3916256"/>
            <a:ext cx="2474649" cy="174136"/>
          </a:xfrm>
          <a:custGeom>
            <a:avLst/>
            <a:gdLst/>
            <a:ahLst/>
            <a:cxnLst/>
            <a:rect l="l" t="t" r="r" b="b"/>
            <a:pathLst>
              <a:path w="165473" h="11644" extrusionOk="0">
                <a:moveTo>
                  <a:pt x="0" y="1"/>
                </a:moveTo>
                <a:lnTo>
                  <a:pt x="0" y="2384"/>
                </a:lnTo>
                <a:cubicBezTo>
                  <a:pt x="0" y="7518"/>
                  <a:pt x="4125" y="11643"/>
                  <a:pt x="9259" y="11643"/>
                </a:cubicBezTo>
                <a:lnTo>
                  <a:pt x="156214" y="11643"/>
                </a:lnTo>
                <a:cubicBezTo>
                  <a:pt x="161347" y="11643"/>
                  <a:pt x="165473" y="7518"/>
                  <a:pt x="165473" y="2384"/>
                </a:cubicBezTo>
                <a:lnTo>
                  <a:pt x="165473" y="1"/>
                </a:lnTo>
                <a:lnTo>
                  <a:pt x="165381" y="1"/>
                </a:lnTo>
                <a:cubicBezTo>
                  <a:pt x="164556" y="4401"/>
                  <a:pt x="160706" y="7701"/>
                  <a:pt x="156214" y="7701"/>
                </a:cubicBezTo>
                <a:lnTo>
                  <a:pt x="9259" y="7701"/>
                </a:lnTo>
                <a:cubicBezTo>
                  <a:pt x="4767" y="7701"/>
                  <a:pt x="825" y="4401"/>
                  <a:pt x="9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29">
            <a:extLst>
              <a:ext uri="{FF2B5EF4-FFF2-40B4-BE49-F238E27FC236}">
                <a16:creationId xmlns:a16="http://schemas.microsoft.com/office/drawing/2014/main" id="{4B23C34E-E75B-F718-963A-DC69F6F39033}"/>
              </a:ext>
            </a:extLst>
          </p:cNvPr>
          <p:cNvSpPr/>
          <p:nvPr/>
        </p:nvSpPr>
        <p:spPr>
          <a:xfrm>
            <a:off x="1030562" y="2839951"/>
            <a:ext cx="1975630" cy="80966"/>
          </a:xfrm>
          <a:custGeom>
            <a:avLst/>
            <a:gdLst/>
            <a:ahLst/>
            <a:cxnLst/>
            <a:rect l="l" t="t" r="r" b="b"/>
            <a:pathLst>
              <a:path w="132105" h="5414" extrusionOk="0">
                <a:moveTo>
                  <a:pt x="2686" y="1"/>
                </a:moveTo>
                <a:cubicBezTo>
                  <a:pt x="1199" y="1"/>
                  <a:pt x="1" y="1250"/>
                  <a:pt x="1" y="2755"/>
                </a:cubicBezTo>
                <a:lnTo>
                  <a:pt x="1" y="5414"/>
                </a:lnTo>
                <a:lnTo>
                  <a:pt x="132104" y="5414"/>
                </a:lnTo>
                <a:lnTo>
                  <a:pt x="132104" y="2755"/>
                </a:lnTo>
                <a:cubicBezTo>
                  <a:pt x="132104" y="1197"/>
                  <a:pt x="130821" y="5"/>
                  <a:pt x="129354" y="5"/>
                </a:cubicBezTo>
                <a:lnTo>
                  <a:pt x="2843" y="5"/>
                </a:lnTo>
                <a:cubicBezTo>
                  <a:pt x="2790" y="2"/>
                  <a:pt x="2738" y="1"/>
                  <a:pt x="268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29">
            <a:extLst>
              <a:ext uri="{FF2B5EF4-FFF2-40B4-BE49-F238E27FC236}">
                <a16:creationId xmlns:a16="http://schemas.microsoft.com/office/drawing/2014/main" id="{CF8DDA37-3CD3-6FA4-7549-797EF4EA0357}"/>
              </a:ext>
            </a:extLst>
          </p:cNvPr>
          <p:cNvSpPr/>
          <p:nvPr/>
        </p:nvSpPr>
        <p:spPr>
          <a:xfrm>
            <a:off x="1030562" y="2920903"/>
            <a:ext cx="1975630" cy="80907"/>
          </a:xfrm>
          <a:custGeom>
            <a:avLst/>
            <a:gdLst/>
            <a:ahLst/>
            <a:cxnLst/>
            <a:rect l="l" t="t" r="r" b="b"/>
            <a:pathLst>
              <a:path w="132105" h="5410" extrusionOk="0">
                <a:moveTo>
                  <a:pt x="1" y="1"/>
                </a:moveTo>
                <a:lnTo>
                  <a:pt x="1" y="5410"/>
                </a:lnTo>
                <a:lnTo>
                  <a:pt x="132104" y="5410"/>
                </a:lnTo>
                <a:lnTo>
                  <a:pt x="13210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29">
            <a:extLst>
              <a:ext uri="{FF2B5EF4-FFF2-40B4-BE49-F238E27FC236}">
                <a16:creationId xmlns:a16="http://schemas.microsoft.com/office/drawing/2014/main" id="{1BD43078-4AC7-FC7B-0F1C-24CF12F44AB1}"/>
              </a:ext>
            </a:extLst>
          </p:cNvPr>
          <p:cNvSpPr/>
          <p:nvPr/>
        </p:nvSpPr>
        <p:spPr>
          <a:xfrm>
            <a:off x="2636015" y="2920903"/>
            <a:ext cx="370196" cy="80907"/>
          </a:xfrm>
          <a:custGeom>
            <a:avLst/>
            <a:gdLst/>
            <a:ahLst/>
            <a:cxnLst/>
            <a:rect l="l" t="t" r="r" b="b"/>
            <a:pathLst>
              <a:path w="24754" h="5410" extrusionOk="0">
                <a:moveTo>
                  <a:pt x="1" y="1"/>
                </a:moveTo>
                <a:lnTo>
                  <a:pt x="1" y="5410"/>
                </a:lnTo>
                <a:lnTo>
                  <a:pt x="24753" y="5410"/>
                </a:lnTo>
                <a:lnTo>
                  <a:pt x="247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29">
            <a:extLst>
              <a:ext uri="{FF2B5EF4-FFF2-40B4-BE49-F238E27FC236}">
                <a16:creationId xmlns:a16="http://schemas.microsoft.com/office/drawing/2014/main" id="{FF0E5D53-08E7-2C61-4B78-EF5BCE711781}"/>
              </a:ext>
            </a:extLst>
          </p:cNvPr>
          <p:cNvSpPr/>
          <p:nvPr/>
        </p:nvSpPr>
        <p:spPr>
          <a:xfrm>
            <a:off x="2360451" y="2920903"/>
            <a:ext cx="275576" cy="80907"/>
          </a:xfrm>
          <a:custGeom>
            <a:avLst/>
            <a:gdLst/>
            <a:ahLst/>
            <a:cxnLst/>
            <a:rect l="l" t="t" r="r" b="b"/>
            <a:pathLst>
              <a:path w="18427" h="5410" extrusionOk="0">
                <a:moveTo>
                  <a:pt x="0" y="1"/>
                </a:moveTo>
                <a:lnTo>
                  <a:pt x="0" y="5410"/>
                </a:lnTo>
                <a:lnTo>
                  <a:pt x="18427" y="5410"/>
                </a:lnTo>
                <a:lnTo>
                  <a:pt x="18427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29">
            <a:extLst>
              <a:ext uri="{FF2B5EF4-FFF2-40B4-BE49-F238E27FC236}">
                <a16:creationId xmlns:a16="http://schemas.microsoft.com/office/drawing/2014/main" id="{E12EBE40-0A72-8BE1-817B-F17E71F30B68}"/>
              </a:ext>
            </a:extLst>
          </p:cNvPr>
          <p:cNvSpPr/>
          <p:nvPr/>
        </p:nvSpPr>
        <p:spPr>
          <a:xfrm>
            <a:off x="2093097" y="3071726"/>
            <a:ext cx="850027" cy="213886"/>
          </a:xfrm>
          <a:custGeom>
            <a:avLst/>
            <a:gdLst/>
            <a:ahLst/>
            <a:cxnLst/>
            <a:rect l="l" t="t" r="r" b="b"/>
            <a:pathLst>
              <a:path w="56839" h="14302" extrusionOk="0">
                <a:moveTo>
                  <a:pt x="1" y="0"/>
                </a:moveTo>
                <a:lnTo>
                  <a:pt x="1" y="14301"/>
                </a:lnTo>
                <a:lnTo>
                  <a:pt x="56839" y="14301"/>
                </a:lnTo>
                <a:lnTo>
                  <a:pt x="56839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29">
            <a:extLst>
              <a:ext uri="{FF2B5EF4-FFF2-40B4-BE49-F238E27FC236}">
                <a16:creationId xmlns:a16="http://schemas.microsoft.com/office/drawing/2014/main" id="{C7CF775C-2D5C-FAFB-7472-F74F4D298710}"/>
              </a:ext>
            </a:extLst>
          </p:cNvPr>
          <p:cNvSpPr/>
          <p:nvPr/>
        </p:nvSpPr>
        <p:spPr>
          <a:xfrm>
            <a:off x="2093097" y="3345928"/>
            <a:ext cx="651245" cy="45254"/>
          </a:xfrm>
          <a:custGeom>
            <a:avLst/>
            <a:gdLst/>
            <a:ahLst/>
            <a:cxnLst/>
            <a:rect l="l" t="t" r="r" b="b"/>
            <a:pathLst>
              <a:path w="43547" h="3026" extrusionOk="0">
                <a:moveTo>
                  <a:pt x="1" y="0"/>
                </a:moveTo>
                <a:lnTo>
                  <a:pt x="1" y="3025"/>
                </a:lnTo>
                <a:lnTo>
                  <a:pt x="43546" y="3025"/>
                </a:lnTo>
                <a:lnTo>
                  <a:pt x="435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29">
            <a:extLst>
              <a:ext uri="{FF2B5EF4-FFF2-40B4-BE49-F238E27FC236}">
                <a16:creationId xmlns:a16="http://schemas.microsoft.com/office/drawing/2014/main" id="{28574631-0336-583C-20E1-DC2663E759F3}"/>
              </a:ext>
            </a:extLst>
          </p:cNvPr>
          <p:cNvSpPr/>
          <p:nvPr/>
        </p:nvSpPr>
        <p:spPr>
          <a:xfrm>
            <a:off x="2093097" y="3444631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1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29">
            <a:extLst>
              <a:ext uri="{FF2B5EF4-FFF2-40B4-BE49-F238E27FC236}">
                <a16:creationId xmlns:a16="http://schemas.microsoft.com/office/drawing/2014/main" id="{D3E80D4D-8AF2-616F-E000-AE65CC10C80D}"/>
              </a:ext>
            </a:extLst>
          </p:cNvPr>
          <p:cNvSpPr/>
          <p:nvPr/>
        </p:nvSpPr>
        <p:spPr>
          <a:xfrm>
            <a:off x="2093097" y="3543350"/>
            <a:ext cx="850027" cy="46630"/>
          </a:xfrm>
          <a:custGeom>
            <a:avLst/>
            <a:gdLst/>
            <a:ahLst/>
            <a:cxnLst/>
            <a:rect l="l" t="t" r="r" b="b"/>
            <a:pathLst>
              <a:path w="56839" h="3118" extrusionOk="0">
                <a:moveTo>
                  <a:pt x="1" y="0"/>
                </a:moveTo>
                <a:lnTo>
                  <a:pt x="1" y="3117"/>
                </a:lnTo>
                <a:lnTo>
                  <a:pt x="56839" y="3117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29">
            <a:extLst>
              <a:ext uri="{FF2B5EF4-FFF2-40B4-BE49-F238E27FC236}">
                <a16:creationId xmlns:a16="http://schemas.microsoft.com/office/drawing/2014/main" id="{405B3358-4C93-422A-D7AF-519EB40A8209}"/>
              </a:ext>
            </a:extLst>
          </p:cNvPr>
          <p:cNvSpPr/>
          <p:nvPr/>
        </p:nvSpPr>
        <p:spPr>
          <a:xfrm>
            <a:off x="2093097" y="3643430"/>
            <a:ext cx="850027" cy="45254"/>
          </a:xfrm>
          <a:custGeom>
            <a:avLst/>
            <a:gdLst/>
            <a:ahLst/>
            <a:cxnLst/>
            <a:rect l="l" t="t" r="r" b="b"/>
            <a:pathLst>
              <a:path w="56839" h="3026" extrusionOk="0">
                <a:moveTo>
                  <a:pt x="1" y="0"/>
                </a:moveTo>
                <a:lnTo>
                  <a:pt x="1" y="3026"/>
                </a:lnTo>
                <a:lnTo>
                  <a:pt x="56839" y="3026"/>
                </a:lnTo>
                <a:lnTo>
                  <a:pt x="5683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29">
            <a:extLst>
              <a:ext uri="{FF2B5EF4-FFF2-40B4-BE49-F238E27FC236}">
                <a16:creationId xmlns:a16="http://schemas.microsoft.com/office/drawing/2014/main" id="{F8697901-5248-7607-D654-104CF6578007}"/>
              </a:ext>
            </a:extLst>
          </p:cNvPr>
          <p:cNvSpPr/>
          <p:nvPr/>
        </p:nvSpPr>
        <p:spPr>
          <a:xfrm>
            <a:off x="2093097" y="3742148"/>
            <a:ext cx="473012" cy="45254"/>
          </a:xfrm>
          <a:custGeom>
            <a:avLst/>
            <a:gdLst/>
            <a:ahLst/>
            <a:cxnLst/>
            <a:rect l="l" t="t" r="r" b="b"/>
            <a:pathLst>
              <a:path w="31629" h="3026" extrusionOk="0">
                <a:moveTo>
                  <a:pt x="1" y="0"/>
                </a:moveTo>
                <a:lnTo>
                  <a:pt x="1" y="3025"/>
                </a:lnTo>
                <a:lnTo>
                  <a:pt x="31628" y="3025"/>
                </a:lnTo>
                <a:lnTo>
                  <a:pt x="316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29">
            <a:extLst>
              <a:ext uri="{FF2B5EF4-FFF2-40B4-BE49-F238E27FC236}">
                <a16:creationId xmlns:a16="http://schemas.microsoft.com/office/drawing/2014/main" id="{5F904638-3840-D7A2-4A0B-5FBCBFE20867}"/>
              </a:ext>
            </a:extLst>
          </p:cNvPr>
          <p:cNvSpPr/>
          <p:nvPr/>
        </p:nvSpPr>
        <p:spPr>
          <a:xfrm>
            <a:off x="2622316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1925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29">
            <a:extLst>
              <a:ext uri="{FF2B5EF4-FFF2-40B4-BE49-F238E27FC236}">
                <a16:creationId xmlns:a16="http://schemas.microsoft.com/office/drawing/2014/main" id="{BDD59F00-0A37-735E-8C0E-E47489024C41}"/>
              </a:ext>
            </a:extLst>
          </p:cNvPr>
          <p:cNvSpPr/>
          <p:nvPr/>
        </p:nvSpPr>
        <p:spPr>
          <a:xfrm>
            <a:off x="2731997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842" y="1"/>
                </a:moveTo>
                <a:lnTo>
                  <a:pt x="2017" y="1743"/>
                </a:lnTo>
                <a:lnTo>
                  <a:pt x="0" y="2018"/>
                </a:lnTo>
                <a:lnTo>
                  <a:pt x="1467" y="3393"/>
                </a:lnTo>
                <a:lnTo>
                  <a:pt x="1100" y="5318"/>
                </a:lnTo>
                <a:lnTo>
                  <a:pt x="2842" y="4401"/>
                </a:lnTo>
                <a:lnTo>
                  <a:pt x="4584" y="5318"/>
                </a:lnTo>
                <a:lnTo>
                  <a:pt x="4217" y="3393"/>
                </a:lnTo>
                <a:lnTo>
                  <a:pt x="5592" y="2018"/>
                </a:lnTo>
                <a:lnTo>
                  <a:pt x="3667" y="1743"/>
                </a:lnTo>
                <a:lnTo>
                  <a:pt x="284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29">
            <a:extLst>
              <a:ext uri="{FF2B5EF4-FFF2-40B4-BE49-F238E27FC236}">
                <a16:creationId xmlns:a16="http://schemas.microsoft.com/office/drawing/2014/main" id="{7874F000-AE3E-AB3E-68E4-04487BD04873}"/>
              </a:ext>
            </a:extLst>
          </p:cNvPr>
          <p:cNvSpPr/>
          <p:nvPr/>
        </p:nvSpPr>
        <p:spPr>
          <a:xfrm>
            <a:off x="2843039" y="3747622"/>
            <a:ext cx="83643" cy="79531"/>
          </a:xfrm>
          <a:custGeom>
            <a:avLst/>
            <a:gdLst/>
            <a:ahLst/>
            <a:cxnLst/>
            <a:rect l="l" t="t" r="r" b="b"/>
            <a:pathLst>
              <a:path w="5593" h="5318" extrusionOk="0">
                <a:moveTo>
                  <a:pt x="2751" y="1"/>
                </a:moveTo>
                <a:lnTo>
                  <a:pt x="1926" y="1743"/>
                </a:lnTo>
                <a:lnTo>
                  <a:pt x="1" y="2018"/>
                </a:lnTo>
                <a:lnTo>
                  <a:pt x="1376" y="3393"/>
                </a:lnTo>
                <a:lnTo>
                  <a:pt x="1009" y="5318"/>
                </a:lnTo>
                <a:lnTo>
                  <a:pt x="2751" y="4401"/>
                </a:lnTo>
                <a:lnTo>
                  <a:pt x="4493" y="5318"/>
                </a:lnTo>
                <a:lnTo>
                  <a:pt x="4126" y="3393"/>
                </a:lnTo>
                <a:lnTo>
                  <a:pt x="5593" y="2018"/>
                </a:lnTo>
                <a:lnTo>
                  <a:pt x="3668" y="1743"/>
                </a:lnTo>
                <a:lnTo>
                  <a:pt x="275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29">
            <a:extLst>
              <a:ext uri="{FF2B5EF4-FFF2-40B4-BE49-F238E27FC236}">
                <a16:creationId xmlns:a16="http://schemas.microsoft.com/office/drawing/2014/main" id="{AC728B98-D57F-364B-E6E2-1F163A8CCC22}"/>
              </a:ext>
            </a:extLst>
          </p:cNvPr>
          <p:cNvSpPr/>
          <p:nvPr/>
        </p:nvSpPr>
        <p:spPr>
          <a:xfrm>
            <a:off x="2704569" y="2861950"/>
            <a:ext cx="43893" cy="37447"/>
          </a:xfrm>
          <a:custGeom>
            <a:avLst/>
            <a:gdLst/>
            <a:ahLst/>
            <a:cxnLst/>
            <a:rect l="l" t="t" r="r" b="b"/>
            <a:pathLst>
              <a:path w="2935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36" y="2503"/>
                  <a:pt x="1658" y="2503"/>
                </a:cubicBezTo>
                <a:cubicBezTo>
                  <a:pt x="2315" y="2503"/>
                  <a:pt x="2934" y="1993"/>
                  <a:pt x="2934" y="1193"/>
                </a:cubicBezTo>
                <a:cubicBezTo>
                  <a:pt x="2934" y="551"/>
                  <a:pt x="2384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29">
            <a:extLst>
              <a:ext uri="{FF2B5EF4-FFF2-40B4-BE49-F238E27FC236}">
                <a16:creationId xmlns:a16="http://schemas.microsoft.com/office/drawing/2014/main" id="{51B6482D-6C50-3150-778F-F05EC15DD43A}"/>
              </a:ext>
            </a:extLst>
          </p:cNvPr>
          <p:cNvSpPr/>
          <p:nvPr/>
        </p:nvSpPr>
        <p:spPr>
          <a:xfrm>
            <a:off x="2785462" y="2861950"/>
            <a:ext cx="45254" cy="37447"/>
          </a:xfrm>
          <a:custGeom>
            <a:avLst/>
            <a:gdLst/>
            <a:ahLst/>
            <a:cxnLst/>
            <a:rect l="l" t="t" r="r" b="b"/>
            <a:pathLst>
              <a:path w="3026" h="2504" extrusionOk="0">
                <a:moveTo>
                  <a:pt x="1742" y="1"/>
                </a:moveTo>
                <a:cubicBezTo>
                  <a:pt x="642" y="1"/>
                  <a:pt x="0" y="1376"/>
                  <a:pt x="825" y="2109"/>
                </a:cubicBezTo>
                <a:cubicBezTo>
                  <a:pt x="1097" y="2381"/>
                  <a:pt x="1428" y="2503"/>
                  <a:pt x="1749" y="2503"/>
                </a:cubicBezTo>
                <a:cubicBezTo>
                  <a:pt x="2406" y="2503"/>
                  <a:pt x="3026" y="1993"/>
                  <a:pt x="3026" y="1193"/>
                </a:cubicBezTo>
                <a:cubicBezTo>
                  <a:pt x="3026" y="551"/>
                  <a:pt x="2384" y="1"/>
                  <a:pt x="174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29">
            <a:extLst>
              <a:ext uri="{FF2B5EF4-FFF2-40B4-BE49-F238E27FC236}">
                <a16:creationId xmlns:a16="http://schemas.microsoft.com/office/drawing/2014/main" id="{2D926C0E-B686-4DD5-B2AE-4CCBCEE1A747}"/>
              </a:ext>
            </a:extLst>
          </p:cNvPr>
          <p:cNvSpPr/>
          <p:nvPr/>
        </p:nvSpPr>
        <p:spPr>
          <a:xfrm>
            <a:off x="2869091" y="2861950"/>
            <a:ext cx="42517" cy="37447"/>
          </a:xfrm>
          <a:custGeom>
            <a:avLst/>
            <a:gdLst/>
            <a:ahLst/>
            <a:cxnLst/>
            <a:rect l="l" t="t" r="r" b="b"/>
            <a:pathLst>
              <a:path w="2843" h="2504" extrusionOk="0">
                <a:moveTo>
                  <a:pt x="1651" y="1"/>
                </a:moveTo>
                <a:cubicBezTo>
                  <a:pt x="551" y="1"/>
                  <a:pt x="1" y="1284"/>
                  <a:pt x="734" y="2109"/>
                </a:cubicBezTo>
                <a:cubicBezTo>
                  <a:pt x="1005" y="2381"/>
                  <a:pt x="1326" y="2503"/>
                  <a:pt x="1635" y="2503"/>
                </a:cubicBezTo>
                <a:cubicBezTo>
                  <a:pt x="2264" y="2503"/>
                  <a:pt x="2842" y="1993"/>
                  <a:pt x="2842" y="1193"/>
                </a:cubicBezTo>
                <a:cubicBezTo>
                  <a:pt x="2842" y="551"/>
                  <a:pt x="2292" y="1"/>
                  <a:pt x="165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29">
            <a:extLst>
              <a:ext uri="{FF2B5EF4-FFF2-40B4-BE49-F238E27FC236}">
                <a16:creationId xmlns:a16="http://schemas.microsoft.com/office/drawing/2014/main" id="{8E05D249-3C70-1F0E-B5D0-C36E01B7278F}"/>
              </a:ext>
            </a:extLst>
          </p:cNvPr>
          <p:cNvSpPr/>
          <p:nvPr/>
        </p:nvSpPr>
        <p:spPr>
          <a:xfrm>
            <a:off x="1095004" y="3071726"/>
            <a:ext cx="319454" cy="319454"/>
          </a:xfrm>
          <a:custGeom>
            <a:avLst/>
            <a:gdLst/>
            <a:ahLst/>
            <a:cxnLst/>
            <a:rect l="l" t="t" r="r" b="b"/>
            <a:pathLst>
              <a:path w="21361" h="21361" extrusionOk="0">
                <a:moveTo>
                  <a:pt x="1" y="0"/>
                </a:moveTo>
                <a:lnTo>
                  <a:pt x="1" y="21360"/>
                </a:lnTo>
                <a:lnTo>
                  <a:pt x="21361" y="21360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29">
            <a:extLst>
              <a:ext uri="{FF2B5EF4-FFF2-40B4-BE49-F238E27FC236}">
                <a16:creationId xmlns:a16="http://schemas.microsoft.com/office/drawing/2014/main" id="{6083ACF4-5683-06AD-3AFB-F75E9AECAA09}"/>
              </a:ext>
            </a:extLst>
          </p:cNvPr>
          <p:cNvSpPr/>
          <p:nvPr/>
        </p:nvSpPr>
        <p:spPr>
          <a:xfrm>
            <a:off x="1095004" y="3451496"/>
            <a:ext cx="319454" cy="91869"/>
          </a:xfrm>
          <a:custGeom>
            <a:avLst/>
            <a:gdLst/>
            <a:ahLst/>
            <a:cxnLst/>
            <a:rect l="l" t="t" r="r" b="b"/>
            <a:pathLst>
              <a:path w="21361" h="6143" extrusionOk="0">
                <a:moveTo>
                  <a:pt x="1" y="0"/>
                </a:moveTo>
                <a:lnTo>
                  <a:pt x="1" y="6142"/>
                </a:lnTo>
                <a:lnTo>
                  <a:pt x="21361" y="614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29">
            <a:extLst>
              <a:ext uri="{FF2B5EF4-FFF2-40B4-BE49-F238E27FC236}">
                <a16:creationId xmlns:a16="http://schemas.microsoft.com/office/drawing/2014/main" id="{15D7DB64-14BA-57B4-D86B-1FA3E3FA99B2}"/>
              </a:ext>
            </a:extLst>
          </p:cNvPr>
          <p:cNvSpPr/>
          <p:nvPr/>
        </p:nvSpPr>
        <p:spPr>
          <a:xfrm>
            <a:off x="1095004" y="3589965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29">
            <a:extLst>
              <a:ext uri="{FF2B5EF4-FFF2-40B4-BE49-F238E27FC236}">
                <a16:creationId xmlns:a16="http://schemas.microsoft.com/office/drawing/2014/main" id="{89238346-3996-400A-D8F1-2AB0B3F87DCF}"/>
              </a:ext>
            </a:extLst>
          </p:cNvPr>
          <p:cNvSpPr/>
          <p:nvPr/>
        </p:nvSpPr>
        <p:spPr>
          <a:xfrm>
            <a:off x="1095004" y="3665369"/>
            <a:ext cx="319454" cy="34292"/>
          </a:xfrm>
          <a:custGeom>
            <a:avLst/>
            <a:gdLst/>
            <a:ahLst/>
            <a:cxnLst/>
            <a:rect l="l" t="t" r="r" b="b"/>
            <a:pathLst>
              <a:path w="21361" h="2293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29">
            <a:extLst>
              <a:ext uri="{FF2B5EF4-FFF2-40B4-BE49-F238E27FC236}">
                <a16:creationId xmlns:a16="http://schemas.microsoft.com/office/drawing/2014/main" id="{2C87211B-1CBB-83C0-0521-8568B0CF6FD8}"/>
              </a:ext>
            </a:extLst>
          </p:cNvPr>
          <p:cNvSpPr/>
          <p:nvPr/>
        </p:nvSpPr>
        <p:spPr>
          <a:xfrm>
            <a:off x="1095004" y="3742148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29">
            <a:extLst>
              <a:ext uri="{FF2B5EF4-FFF2-40B4-BE49-F238E27FC236}">
                <a16:creationId xmlns:a16="http://schemas.microsoft.com/office/drawing/2014/main" id="{5E70013F-9A8D-0622-B65C-31C5AF33BD98}"/>
              </a:ext>
            </a:extLst>
          </p:cNvPr>
          <p:cNvSpPr/>
          <p:nvPr/>
        </p:nvSpPr>
        <p:spPr>
          <a:xfrm>
            <a:off x="1095004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1" y="0"/>
                </a:moveTo>
                <a:lnTo>
                  <a:pt x="1" y="2292"/>
                </a:lnTo>
                <a:lnTo>
                  <a:pt x="21361" y="2292"/>
                </a:lnTo>
                <a:lnTo>
                  <a:pt x="213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29">
            <a:extLst>
              <a:ext uri="{FF2B5EF4-FFF2-40B4-BE49-F238E27FC236}">
                <a16:creationId xmlns:a16="http://schemas.microsoft.com/office/drawing/2014/main" id="{A5EEAFB2-61E0-2F39-8927-EB5FF3612DCF}"/>
              </a:ext>
            </a:extLst>
          </p:cNvPr>
          <p:cNvSpPr/>
          <p:nvPr/>
        </p:nvSpPr>
        <p:spPr>
          <a:xfrm>
            <a:off x="1500827" y="3071726"/>
            <a:ext cx="516875" cy="319454"/>
          </a:xfrm>
          <a:custGeom>
            <a:avLst/>
            <a:gdLst/>
            <a:ahLst/>
            <a:cxnLst/>
            <a:rect l="l" t="t" r="r" b="b"/>
            <a:pathLst>
              <a:path w="34562" h="21361" extrusionOk="0">
                <a:moveTo>
                  <a:pt x="0" y="0"/>
                </a:moveTo>
                <a:lnTo>
                  <a:pt x="0" y="21360"/>
                </a:lnTo>
                <a:lnTo>
                  <a:pt x="34562" y="21360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29">
            <a:extLst>
              <a:ext uri="{FF2B5EF4-FFF2-40B4-BE49-F238E27FC236}">
                <a16:creationId xmlns:a16="http://schemas.microsoft.com/office/drawing/2014/main" id="{36334783-9463-1110-D99B-90E1313D8A50}"/>
              </a:ext>
            </a:extLst>
          </p:cNvPr>
          <p:cNvSpPr/>
          <p:nvPr/>
        </p:nvSpPr>
        <p:spPr>
          <a:xfrm>
            <a:off x="1500827" y="3451496"/>
            <a:ext cx="516875" cy="91869"/>
          </a:xfrm>
          <a:custGeom>
            <a:avLst/>
            <a:gdLst/>
            <a:ahLst/>
            <a:cxnLst/>
            <a:rect l="l" t="t" r="r" b="b"/>
            <a:pathLst>
              <a:path w="34562" h="6143" extrusionOk="0">
                <a:moveTo>
                  <a:pt x="0" y="0"/>
                </a:moveTo>
                <a:lnTo>
                  <a:pt x="0" y="6142"/>
                </a:lnTo>
                <a:lnTo>
                  <a:pt x="34562" y="6142"/>
                </a:lnTo>
                <a:lnTo>
                  <a:pt x="345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29">
            <a:extLst>
              <a:ext uri="{FF2B5EF4-FFF2-40B4-BE49-F238E27FC236}">
                <a16:creationId xmlns:a16="http://schemas.microsoft.com/office/drawing/2014/main" id="{4CD69DEE-04DD-0A8D-3C1E-418AC396EB6B}"/>
              </a:ext>
            </a:extLst>
          </p:cNvPr>
          <p:cNvSpPr/>
          <p:nvPr/>
        </p:nvSpPr>
        <p:spPr>
          <a:xfrm>
            <a:off x="1500827" y="3589965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29">
            <a:extLst>
              <a:ext uri="{FF2B5EF4-FFF2-40B4-BE49-F238E27FC236}">
                <a16:creationId xmlns:a16="http://schemas.microsoft.com/office/drawing/2014/main" id="{C7B639B5-8684-A83C-9EE3-B0DED6C1B411}"/>
              </a:ext>
            </a:extLst>
          </p:cNvPr>
          <p:cNvSpPr/>
          <p:nvPr/>
        </p:nvSpPr>
        <p:spPr>
          <a:xfrm>
            <a:off x="1500827" y="3665369"/>
            <a:ext cx="516875" cy="34292"/>
          </a:xfrm>
          <a:custGeom>
            <a:avLst/>
            <a:gdLst/>
            <a:ahLst/>
            <a:cxnLst/>
            <a:rect l="l" t="t" r="r" b="b"/>
            <a:pathLst>
              <a:path w="34562" h="2293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29">
            <a:extLst>
              <a:ext uri="{FF2B5EF4-FFF2-40B4-BE49-F238E27FC236}">
                <a16:creationId xmlns:a16="http://schemas.microsoft.com/office/drawing/2014/main" id="{0C402E1B-7696-B89E-3AFE-E4C815EAF59B}"/>
              </a:ext>
            </a:extLst>
          </p:cNvPr>
          <p:cNvSpPr/>
          <p:nvPr/>
        </p:nvSpPr>
        <p:spPr>
          <a:xfrm>
            <a:off x="1500827" y="3742148"/>
            <a:ext cx="516875" cy="34277"/>
          </a:xfrm>
          <a:custGeom>
            <a:avLst/>
            <a:gdLst/>
            <a:ahLst/>
            <a:cxnLst/>
            <a:rect l="l" t="t" r="r" b="b"/>
            <a:pathLst>
              <a:path w="34562" h="2292" extrusionOk="0">
                <a:moveTo>
                  <a:pt x="0" y="0"/>
                </a:moveTo>
                <a:lnTo>
                  <a:pt x="0" y="2292"/>
                </a:lnTo>
                <a:lnTo>
                  <a:pt x="34562" y="2292"/>
                </a:lnTo>
                <a:lnTo>
                  <a:pt x="3456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29">
            <a:extLst>
              <a:ext uri="{FF2B5EF4-FFF2-40B4-BE49-F238E27FC236}">
                <a16:creationId xmlns:a16="http://schemas.microsoft.com/office/drawing/2014/main" id="{DF8C865E-79D1-4904-A8DE-55B4B919F31F}"/>
              </a:ext>
            </a:extLst>
          </p:cNvPr>
          <p:cNvSpPr/>
          <p:nvPr/>
        </p:nvSpPr>
        <p:spPr>
          <a:xfrm>
            <a:off x="1500827" y="3817552"/>
            <a:ext cx="319454" cy="34277"/>
          </a:xfrm>
          <a:custGeom>
            <a:avLst/>
            <a:gdLst/>
            <a:ahLst/>
            <a:cxnLst/>
            <a:rect l="l" t="t" r="r" b="b"/>
            <a:pathLst>
              <a:path w="21361" h="2292" extrusionOk="0">
                <a:moveTo>
                  <a:pt x="0" y="0"/>
                </a:moveTo>
                <a:lnTo>
                  <a:pt x="0" y="2292"/>
                </a:lnTo>
                <a:lnTo>
                  <a:pt x="21360" y="2292"/>
                </a:lnTo>
                <a:lnTo>
                  <a:pt x="213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29">
            <a:extLst>
              <a:ext uri="{FF2B5EF4-FFF2-40B4-BE49-F238E27FC236}">
                <a16:creationId xmlns:a16="http://schemas.microsoft.com/office/drawing/2014/main" id="{70E49A61-45D5-D065-08E8-DAB9B9C93991}"/>
              </a:ext>
            </a:extLst>
          </p:cNvPr>
          <p:cNvSpPr/>
          <p:nvPr/>
        </p:nvSpPr>
        <p:spPr>
          <a:xfrm>
            <a:off x="3299591" y="3340439"/>
            <a:ext cx="1243508" cy="749948"/>
          </a:xfrm>
          <a:custGeom>
            <a:avLst/>
            <a:gdLst/>
            <a:ahLst/>
            <a:cxnLst/>
            <a:rect l="l" t="t" r="r" b="b"/>
            <a:pathLst>
              <a:path w="83150" h="50147" extrusionOk="0">
                <a:moveTo>
                  <a:pt x="2201" y="0"/>
                </a:moveTo>
                <a:cubicBezTo>
                  <a:pt x="917" y="0"/>
                  <a:pt x="0" y="917"/>
                  <a:pt x="0" y="2201"/>
                </a:cubicBezTo>
                <a:lnTo>
                  <a:pt x="0" y="47946"/>
                </a:lnTo>
                <a:cubicBezTo>
                  <a:pt x="0" y="49138"/>
                  <a:pt x="917" y="50146"/>
                  <a:pt x="2201" y="50146"/>
                </a:cubicBezTo>
                <a:lnTo>
                  <a:pt x="80949" y="50146"/>
                </a:lnTo>
                <a:cubicBezTo>
                  <a:pt x="82233" y="50146"/>
                  <a:pt x="83149" y="49138"/>
                  <a:pt x="83149" y="47946"/>
                </a:cubicBezTo>
                <a:lnTo>
                  <a:pt x="83149" y="2201"/>
                </a:lnTo>
                <a:cubicBezTo>
                  <a:pt x="83149" y="917"/>
                  <a:pt x="82233" y="0"/>
                  <a:pt x="8094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29">
            <a:extLst>
              <a:ext uri="{FF2B5EF4-FFF2-40B4-BE49-F238E27FC236}">
                <a16:creationId xmlns:a16="http://schemas.microsoft.com/office/drawing/2014/main" id="{576C01D5-A860-062B-7FEE-EFF91B55116B}"/>
              </a:ext>
            </a:extLst>
          </p:cNvPr>
          <p:cNvSpPr/>
          <p:nvPr/>
        </p:nvSpPr>
        <p:spPr>
          <a:xfrm>
            <a:off x="3332492" y="3377453"/>
            <a:ext cx="1126979" cy="674545"/>
          </a:xfrm>
          <a:custGeom>
            <a:avLst/>
            <a:gdLst/>
            <a:ahLst/>
            <a:cxnLst/>
            <a:rect l="l" t="t" r="r" b="b"/>
            <a:pathLst>
              <a:path w="75358" h="45105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43363"/>
                </a:lnTo>
                <a:cubicBezTo>
                  <a:pt x="1" y="44279"/>
                  <a:pt x="734" y="45104"/>
                  <a:pt x="1742" y="45104"/>
                </a:cubicBezTo>
                <a:lnTo>
                  <a:pt x="75357" y="45104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>
            <a:extLst>
              <a:ext uri="{FF2B5EF4-FFF2-40B4-BE49-F238E27FC236}">
                <a16:creationId xmlns:a16="http://schemas.microsoft.com/office/drawing/2014/main" id="{3A39CBDE-2A59-3A5C-F30B-E4466CE33101}"/>
              </a:ext>
            </a:extLst>
          </p:cNvPr>
          <p:cNvSpPr/>
          <p:nvPr/>
        </p:nvSpPr>
        <p:spPr>
          <a:xfrm>
            <a:off x="4466330" y="3688331"/>
            <a:ext cx="61719" cy="52791"/>
          </a:xfrm>
          <a:custGeom>
            <a:avLst/>
            <a:gdLst/>
            <a:ahLst/>
            <a:cxnLst/>
            <a:rect l="l" t="t" r="r" b="b"/>
            <a:pathLst>
              <a:path w="4127" h="3530" extrusionOk="0">
                <a:moveTo>
                  <a:pt x="2293" y="1"/>
                </a:moveTo>
                <a:cubicBezTo>
                  <a:pt x="734" y="1"/>
                  <a:pt x="1" y="1926"/>
                  <a:pt x="1101" y="3026"/>
                </a:cubicBezTo>
                <a:cubicBezTo>
                  <a:pt x="1449" y="3374"/>
                  <a:pt x="1872" y="3530"/>
                  <a:pt x="2289" y="3530"/>
                </a:cubicBezTo>
                <a:cubicBezTo>
                  <a:pt x="3188" y="3530"/>
                  <a:pt x="4064" y="2807"/>
                  <a:pt x="4126" y="1743"/>
                </a:cubicBezTo>
                <a:cubicBezTo>
                  <a:pt x="4126" y="826"/>
                  <a:pt x="3301" y="1"/>
                  <a:pt x="2293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29">
            <a:extLst>
              <a:ext uri="{FF2B5EF4-FFF2-40B4-BE49-F238E27FC236}">
                <a16:creationId xmlns:a16="http://schemas.microsoft.com/office/drawing/2014/main" id="{350C9B28-A43F-A8D1-0CEE-62976127AD40}"/>
              </a:ext>
            </a:extLst>
          </p:cNvPr>
          <p:cNvSpPr/>
          <p:nvPr/>
        </p:nvSpPr>
        <p:spPr>
          <a:xfrm>
            <a:off x="3332492" y="3377453"/>
            <a:ext cx="1126979" cy="57592"/>
          </a:xfrm>
          <a:custGeom>
            <a:avLst/>
            <a:gdLst/>
            <a:ahLst/>
            <a:cxnLst/>
            <a:rect l="l" t="t" r="r" b="b"/>
            <a:pathLst>
              <a:path w="75358" h="3851" extrusionOk="0">
                <a:moveTo>
                  <a:pt x="1742" y="1"/>
                </a:moveTo>
                <a:cubicBezTo>
                  <a:pt x="734" y="1"/>
                  <a:pt x="1" y="826"/>
                  <a:pt x="1" y="1834"/>
                </a:cubicBezTo>
                <a:lnTo>
                  <a:pt x="1" y="3851"/>
                </a:lnTo>
                <a:lnTo>
                  <a:pt x="75357" y="3851"/>
                </a:lnTo>
                <a:lnTo>
                  <a:pt x="7535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29">
            <a:extLst>
              <a:ext uri="{FF2B5EF4-FFF2-40B4-BE49-F238E27FC236}">
                <a16:creationId xmlns:a16="http://schemas.microsoft.com/office/drawing/2014/main" id="{B9CEBB9F-8158-AB9A-0BDC-8788DC1717E4}"/>
              </a:ext>
            </a:extLst>
          </p:cNvPr>
          <p:cNvSpPr/>
          <p:nvPr/>
        </p:nvSpPr>
        <p:spPr>
          <a:xfrm>
            <a:off x="4283970" y="3392543"/>
            <a:ext cx="27442" cy="23629"/>
          </a:xfrm>
          <a:custGeom>
            <a:avLst/>
            <a:gdLst/>
            <a:ahLst/>
            <a:cxnLst/>
            <a:rect l="l" t="t" r="r" b="b"/>
            <a:pathLst>
              <a:path w="1835" h="1580" extrusionOk="0">
                <a:moveTo>
                  <a:pt x="1101" y="0"/>
                </a:moveTo>
                <a:cubicBezTo>
                  <a:pt x="368" y="0"/>
                  <a:pt x="1" y="917"/>
                  <a:pt x="459" y="1375"/>
                </a:cubicBezTo>
                <a:cubicBezTo>
                  <a:pt x="630" y="1517"/>
                  <a:pt x="826" y="1580"/>
                  <a:pt x="1017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8" y="0"/>
                  <a:pt x="110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29">
            <a:extLst>
              <a:ext uri="{FF2B5EF4-FFF2-40B4-BE49-F238E27FC236}">
                <a16:creationId xmlns:a16="http://schemas.microsoft.com/office/drawing/2014/main" id="{3AE5D23A-DCEF-EAEE-4917-E09FA4140FC6}"/>
              </a:ext>
            </a:extLst>
          </p:cNvPr>
          <p:cNvSpPr/>
          <p:nvPr/>
        </p:nvSpPr>
        <p:spPr>
          <a:xfrm>
            <a:off x="4341562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100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100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9">
            <a:extLst>
              <a:ext uri="{FF2B5EF4-FFF2-40B4-BE49-F238E27FC236}">
                <a16:creationId xmlns:a16="http://schemas.microsoft.com/office/drawing/2014/main" id="{E37619E5-D116-4C96-8988-C4E6723EF4F7}"/>
              </a:ext>
            </a:extLst>
          </p:cNvPr>
          <p:cNvSpPr/>
          <p:nvPr/>
        </p:nvSpPr>
        <p:spPr>
          <a:xfrm>
            <a:off x="4400515" y="3392543"/>
            <a:ext cx="27427" cy="23629"/>
          </a:xfrm>
          <a:custGeom>
            <a:avLst/>
            <a:gdLst/>
            <a:ahLst/>
            <a:cxnLst/>
            <a:rect l="l" t="t" r="r" b="b"/>
            <a:pathLst>
              <a:path w="1834" h="1580" extrusionOk="0">
                <a:moveTo>
                  <a:pt x="1009" y="0"/>
                </a:moveTo>
                <a:cubicBezTo>
                  <a:pt x="367" y="0"/>
                  <a:pt x="0" y="917"/>
                  <a:pt x="459" y="1375"/>
                </a:cubicBezTo>
                <a:cubicBezTo>
                  <a:pt x="629" y="1517"/>
                  <a:pt x="826" y="1580"/>
                  <a:pt x="1016" y="1580"/>
                </a:cubicBezTo>
                <a:cubicBezTo>
                  <a:pt x="1441" y="1580"/>
                  <a:pt x="1834" y="1268"/>
                  <a:pt x="1834" y="825"/>
                </a:cubicBezTo>
                <a:cubicBezTo>
                  <a:pt x="1834" y="367"/>
                  <a:pt x="1467" y="0"/>
                  <a:pt x="100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29">
            <a:extLst>
              <a:ext uri="{FF2B5EF4-FFF2-40B4-BE49-F238E27FC236}">
                <a16:creationId xmlns:a16="http://schemas.microsoft.com/office/drawing/2014/main" id="{756F71FC-28E4-4B8C-8F0E-73511A57F591}"/>
              </a:ext>
            </a:extLst>
          </p:cNvPr>
          <p:cNvSpPr/>
          <p:nvPr/>
        </p:nvSpPr>
        <p:spPr>
          <a:xfrm>
            <a:off x="3332492" y="3435030"/>
            <a:ext cx="1126979" cy="46630"/>
          </a:xfrm>
          <a:custGeom>
            <a:avLst/>
            <a:gdLst/>
            <a:ahLst/>
            <a:cxnLst/>
            <a:rect l="l" t="t" r="r" b="b"/>
            <a:pathLst>
              <a:path w="75358" h="3118" extrusionOk="0">
                <a:moveTo>
                  <a:pt x="1" y="1"/>
                </a:moveTo>
                <a:lnTo>
                  <a:pt x="1" y="3118"/>
                </a:lnTo>
                <a:lnTo>
                  <a:pt x="75357" y="3118"/>
                </a:lnTo>
                <a:lnTo>
                  <a:pt x="7535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29">
            <a:extLst>
              <a:ext uri="{FF2B5EF4-FFF2-40B4-BE49-F238E27FC236}">
                <a16:creationId xmlns:a16="http://schemas.microsoft.com/office/drawing/2014/main" id="{1A3ED84E-83BB-BBD0-D6D4-7DC147DF178F}"/>
              </a:ext>
            </a:extLst>
          </p:cNvPr>
          <p:cNvSpPr/>
          <p:nvPr/>
        </p:nvSpPr>
        <p:spPr>
          <a:xfrm>
            <a:off x="4248332" y="3435030"/>
            <a:ext cx="211150" cy="46630"/>
          </a:xfrm>
          <a:custGeom>
            <a:avLst/>
            <a:gdLst/>
            <a:ahLst/>
            <a:cxnLst/>
            <a:rect l="l" t="t" r="r" b="b"/>
            <a:pathLst>
              <a:path w="14119" h="3118" extrusionOk="0">
                <a:moveTo>
                  <a:pt x="0" y="1"/>
                </a:moveTo>
                <a:lnTo>
                  <a:pt x="0" y="3118"/>
                </a:lnTo>
                <a:lnTo>
                  <a:pt x="14118" y="3118"/>
                </a:lnTo>
                <a:lnTo>
                  <a:pt x="1411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29">
            <a:extLst>
              <a:ext uri="{FF2B5EF4-FFF2-40B4-BE49-F238E27FC236}">
                <a16:creationId xmlns:a16="http://schemas.microsoft.com/office/drawing/2014/main" id="{CA7334A0-6284-4054-109C-38D7B9FF9511}"/>
              </a:ext>
            </a:extLst>
          </p:cNvPr>
          <p:cNvSpPr/>
          <p:nvPr/>
        </p:nvSpPr>
        <p:spPr>
          <a:xfrm>
            <a:off x="4090659" y="3435030"/>
            <a:ext cx="157686" cy="46630"/>
          </a:xfrm>
          <a:custGeom>
            <a:avLst/>
            <a:gdLst/>
            <a:ahLst/>
            <a:cxnLst/>
            <a:rect l="l" t="t" r="r" b="b"/>
            <a:pathLst>
              <a:path w="10544" h="3118" extrusionOk="0">
                <a:moveTo>
                  <a:pt x="1" y="1"/>
                </a:moveTo>
                <a:lnTo>
                  <a:pt x="1" y="3118"/>
                </a:lnTo>
                <a:lnTo>
                  <a:pt x="10543" y="3118"/>
                </a:lnTo>
                <a:lnTo>
                  <a:pt x="105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29">
            <a:extLst>
              <a:ext uri="{FF2B5EF4-FFF2-40B4-BE49-F238E27FC236}">
                <a16:creationId xmlns:a16="http://schemas.microsoft.com/office/drawing/2014/main" id="{20FA60D8-A2C2-9A1F-69B5-0ED54FBA1692}"/>
              </a:ext>
            </a:extLst>
          </p:cNvPr>
          <p:cNvSpPr/>
          <p:nvPr/>
        </p:nvSpPr>
        <p:spPr>
          <a:xfrm>
            <a:off x="3938475" y="3521411"/>
            <a:ext cx="485350" cy="122033"/>
          </a:xfrm>
          <a:custGeom>
            <a:avLst/>
            <a:gdLst/>
            <a:ahLst/>
            <a:cxnLst/>
            <a:rect l="l" t="t" r="r" b="b"/>
            <a:pathLst>
              <a:path w="32454" h="8160" extrusionOk="0">
                <a:moveTo>
                  <a:pt x="1" y="0"/>
                </a:moveTo>
                <a:lnTo>
                  <a:pt x="1" y="8159"/>
                </a:lnTo>
                <a:lnTo>
                  <a:pt x="32454" y="8159"/>
                </a:lnTo>
                <a:lnTo>
                  <a:pt x="324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29">
            <a:extLst>
              <a:ext uri="{FF2B5EF4-FFF2-40B4-BE49-F238E27FC236}">
                <a16:creationId xmlns:a16="http://schemas.microsoft.com/office/drawing/2014/main" id="{EC6B057B-7777-EE01-EA28-C4ACAD485FAB}"/>
              </a:ext>
            </a:extLst>
          </p:cNvPr>
          <p:cNvSpPr/>
          <p:nvPr/>
        </p:nvSpPr>
        <p:spPr>
          <a:xfrm>
            <a:off x="3938475" y="3677707"/>
            <a:ext cx="371557" cy="26067"/>
          </a:xfrm>
          <a:custGeom>
            <a:avLst/>
            <a:gdLst/>
            <a:ahLst/>
            <a:cxnLst/>
            <a:rect l="l" t="t" r="r" b="b"/>
            <a:pathLst>
              <a:path w="24845" h="1743" extrusionOk="0">
                <a:moveTo>
                  <a:pt x="1" y="0"/>
                </a:moveTo>
                <a:lnTo>
                  <a:pt x="1" y="1742"/>
                </a:lnTo>
                <a:lnTo>
                  <a:pt x="24845" y="1742"/>
                </a:lnTo>
                <a:lnTo>
                  <a:pt x="248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29">
            <a:extLst>
              <a:ext uri="{FF2B5EF4-FFF2-40B4-BE49-F238E27FC236}">
                <a16:creationId xmlns:a16="http://schemas.microsoft.com/office/drawing/2014/main" id="{C791A08C-A8D3-8D58-9079-6A0C1727EC69}"/>
              </a:ext>
            </a:extLst>
          </p:cNvPr>
          <p:cNvSpPr/>
          <p:nvPr/>
        </p:nvSpPr>
        <p:spPr>
          <a:xfrm>
            <a:off x="3938475" y="3733908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3"/>
                </a:lnTo>
                <a:lnTo>
                  <a:pt x="32454" y="1743"/>
                </a:lnTo>
                <a:lnTo>
                  <a:pt x="3245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29">
            <a:extLst>
              <a:ext uri="{FF2B5EF4-FFF2-40B4-BE49-F238E27FC236}">
                <a16:creationId xmlns:a16="http://schemas.microsoft.com/office/drawing/2014/main" id="{905204F5-F384-E6EF-F8AE-4034856F60C2}"/>
              </a:ext>
            </a:extLst>
          </p:cNvPr>
          <p:cNvSpPr/>
          <p:nvPr/>
        </p:nvSpPr>
        <p:spPr>
          <a:xfrm>
            <a:off x="3938475" y="3790124"/>
            <a:ext cx="485350" cy="26067"/>
          </a:xfrm>
          <a:custGeom>
            <a:avLst/>
            <a:gdLst/>
            <a:ahLst/>
            <a:cxnLst/>
            <a:rect l="l" t="t" r="r" b="b"/>
            <a:pathLst>
              <a:path w="32454" h="1743" extrusionOk="0">
                <a:moveTo>
                  <a:pt x="1" y="1"/>
                </a:moveTo>
                <a:lnTo>
                  <a:pt x="1" y="1742"/>
                </a:lnTo>
                <a:lnTo>
                  <a:pt x="32454" y="1742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29">
            <a:extLst>
              <a:ext uri="{FF2B5EF4-FFF2-40B4-BE49-F238E27FC236}">
                <a16:creationId xmlns:a16="http://schemas.microsoft.com/office/drawing/2014/main" id="{1088CEB7-EE08-1A36-2B89-6CE1B96731ED}"/>
              </a:ext>
            </a:extLst>
          </p:cNvPr>
          <p:cNvSpPr/>
          <p:nvPr/>
        </p:nvSpPr>
        <p:spPr>
          <a:xfrm>
            <a:off x="3938475" y="3847702"/>
            <a:ext cx="485350" cy="24706"/>
          </a:xfrm>
          <a:custGeom>
            <a:avLst/>
            <a:gdLst/>
            <a:ahLst/>
            <a:cxnLst/>
            <a:rect l="l" t="t" r="r" b="b"/>
            <a:pathLst>
              <a:path w="32454" h="1652" extrusionOk="0">
                <a:moveTo>
                  <a:pt x="1" y="1"/>
                </a:moveTo>
                <a:lnTo>
                  <a:pt x="1" y="1651"/>
                </a:lnTo>
                <a:lnTo>
                  <a:pt x="32454" y="1651"/>
                </a:lnTo>
                <a:lnTo>
                  <a:pt x="3245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29">
            <a:extLst>
              <a:ext uri="{FF2B5EF4-FFF2-40B4-BE49-F238E27FC236}">
                <a16:creationId xmlns:a16="http://schemas.microsoft.com/office/drawing/2014/main" id="{7A11B9EC-8C0A-9249-3ECC-9047E792DDFF}"/>
              </a:ext>
            </a:extLst>
          </p:cNvPr>
          <p:cNvSpPr/>
          <p:nvPr/>
        </p:nvSpPr>
        <p:spPr>
          <a:xfrm>
            <a:off x="3938475" y="3903918"/>
            <a:ext cx="270102" cy="26067"/>
          </a:xfrm>
          <a:custGeom>
            <a:avLst/>
            <a:gdLst/>
            <a:ahLst/>
            <a:cxnLst/>
            <a:rect l="l" t="t" r="r" b="b"/>
            <a:pathLst>
              <a:path w="18061" h="1743" extrusionOk="0">
                <a:moveTo>
                  <a:pt x="1" y="1"/>
                </a:moveTo>
                <a:lnTo>
                  <a:pt x="1" y="1742"/>
                </a:lnTo>
                <a:lnTo>
                  <a:pt x="18061" y="1742"/>
                </a:lnTo>
                <a:lnTo>
                  <a:pt x="1806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29">
            <a:extLst>
              <a:ext uri="{FF2B5EF4-FFF2-40B4-BE49-F238E27FC236}">
                <a16:creationId xmlns:a16="http://schemas.microsoft.com/office/drawing/2014/main" id="{EC0BC63E-6467-68F2-35C0-997B453FABE1}"/>
              </a:ext>
            </a:extLst>
          </p:cNvPr>
          <p:cNvSpPr/>
          <p:nvPr/>
        </p:nvSpPr>
        <p:spPr>
          <a:xfrm>
            <a:off x="4240106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659" y="3026"/>
                </a:lnTo>
                <a:lnTo>
                  <a:pt x="2475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29">
            <a:extLst>
              <a:ext uri="{FF2B5EF4-FFF2-40B4-BE49-F238E27FC236}">
                <a16:creationId xmlns:a16="http://schemas.microsoft.com/office/drawing/2014/main" id="{578270F9-067A-7924-6ACF-C16DCAE34E23}"/>
              </a:ext>
            </a:extLst>
          </p:cNvPr>
          <p:cNvSpPr/>
          <p:nvPr/>
        </p:nvSpPr>
        <p:spPr>
          <a:xfrm>
            <a:off x="4303172" y="390665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650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1650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65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29">
            <a:extLst>
              <a:ext uri="{FF2B5EF4-FFF2-40B4-BE49-F238E27FC236}">
                <a16:creationId xmlns:a16="http://schemas.microsoft.com/office/drawing/2014/main" id="{046E0D37-BB41-370D-1E7F-269B35EE63F5}"/>
              </a:ext>
            </a:extLst>
          </p:cNvPr>
          <p:cNvSpPr/>
          <p:nvPr/>
        </p:nvSpPr>
        <p:spPr>
          <a:xfrm>
            <a:off x="4366238" y="3903905"/>
            <a:ext cx="47991" cy="45269"/>
          </a:xfrm>
          <a:custGeom>
            <a:avLst/>
            <a:gdLst/>
            <a:ahLst/>
            <a:cxnLst/>
            <a:rect l="l" t="t" r="r" b="b"/>
            <a:pathLst>
              <a:path w="3209" h="3027" extrusionOk="0">
                <a:moveTo>
                  <a:pt x="1559" y="1"/>
                </a:moveTo>
                <a:lnTo>
                  <a:pt x="1100" y="1009"/>
                </a:lnTo>
                <a:lnTo>
                  <a:pt x="0" y="1193"/>
                </a:lnTo>
                <a:lnTo>
                  <a:pt x="825" y="1926"/>
                </a:lnTo>
                <a:lnTo>
                  <a:pt x="642" y="3026"/>
                </a:lnTo>
                <a:lnTo>
                  <a:pt x="642" y="3026"/>
                </a:lnTo>
                <a:lnTo>
                  <a:pt x="1559" y="2476"/>
                </a:lnTo>
                <a:lnTo>
                  <a:pt x="2567" y="3026"/>
                </a:lnTo>
                <a:lnTo>
                  <a:pt x="2384" y="1926"/>
                </a:lnTo>
                <a:lnTo>
                  <a:pt x="3209" y="1193"/>
                </a:lnTo>
                <a:lnTo>
                  <a:pt x="2109" y="1009"/>
                </a:lnTo>
                <a:lnTo>
                  <a:pt x="15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29">
            <a:extLst>
              <a:ext uri="{FF2B5EF4-FFF2-40B4-BE49-F238E27FC236}">
                <a16:creationId xmlns:a16="http://schemas.microsoft.com/office/drawing/2014/main" id="{63BC10BF-D0DB-9A63-0356-C55F0F24FB5F}"/>
              </a:ext>
            </a:extLst>
          </p:cNvPr>
          <p:cNvSpPr/>
          <p:nvPr/>
        </p:nvSpPr>
        <p:spPr>
          <a:xfrm>
            <a:off x="3368145" y="3521411"/>
            <a:ext cx="182346" cy="182361"/>
          </a:xfrm>
          <a:custGeom>
            <a:avLst/>
            <a:gdLst/>
            <a:ahLst/>
            <a:cxnLst/>
            <a:rect l="l" t="t" r="r" b="b"/>
            <a:pathLst>
              <a:path w="12193" h="12194" extrusionOk="0">
                <a:moveTo>
                  <a:pt x="0" y="0"/>
                </a:moveTo>
                <a:lnTo>
                  <a:pt x="0" y="12193"/>
                </a:lnTo>
                <a:lnTo>
                  <a:pt x="12193" y="1219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29">
            <a:extLst>
              <a:ext uri="{FF2B5EF4-FFF2-40B4-BE49-F238E27FC236}">
                <a16:creationId xmlns:a16="http://schemas.microsoft.com/office/drawing/2014/main" id="{58771D11-A8D1-F188-7EC2-38DD0F209D1B}"/>
              </a:ext>
            </a:extLst>
          </p:cNvPr>
          <p:cNvSpPr/>
          <p:nvPr/>
        </p:nvSpPr>
        <p:spPr>
          <a:xfrm>
            <a:off x="3368145" y="3738036"/>
            <a:ext cx="182346" cy="52103"/>
          </a:xfrm>
          <a:custGeom>
            <a:avLst/>
            <a:gdLst/>
            <a:ahLst/>
            <a:cxnLst/>
            <a:rect l="l" t="t" r="r" b="b"/>
            <a:pathLst>
              <a:path w="12193" h="3484" extrusionOk="0">
                <a:moveTo>
                  <a:pt x="0" y="0"/>
                </a:moveTo>
                <a:lnTo>
                  <a:pt x="0" y="3484"/>
                </a:lnTo>
                <a:lnTo>
                  <a:pt x="12193" y="3484"/>
                </a:lnTo>
                <a:lnTo>
                  <a:pt x="121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29">
            <a:extLst>
              <a:ext uri="{FF2B5EF4-FFF2-40B4-BE49-F238E27FC236}">
                <a16:creationId xmlns:a16="http://schemas.microsoft.com/office/drawing/2014/main" id="{6769CE11-08F8-6FB1-8A43-23D377EE6C14}"/>
              </a:ext>
            </a:extLst>
          </p:cNvPr>
          <p:cNvSpPr/>
          <p:nvPr/>
        </p:nvSpPr>
        <p:spPr>
          <a:xfrm>
            <a:off x="3368145" y="3816176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29">
            <a:extLst>
              <a:ext uri="{FF2B5EF4-FFF2-40B4-BE49-F238E27FC236}">
                <a16:creationId xmlns:a16="http://schemas.microsoft.com/office/drawing/2014/main" id="{0B1A4D54-E086-89F9-C6DC-428C171918FC}"/>
              </a:ext>
            </a:extLst>
          </p:cNvPr>
          <p:cNvSpPr/>
          <p:nvPr/>
        </p:nvSpPr>
        <p:spPr>
          <a:xfrm>
            <a:off x="3368145" y="3860054"/>
            <a:ext cx="182346" cy="19202"/>
          </a:xfrm>
          <a:custGeom>
            <a:avLst/>
            <a:gdLst/>
            <a:ahLst/>
            <a:cxnLst/>
            <a:rect l="l" t="t" r="r" b="b"/>
            <a:pathLst>
              <a:path w="12193" h="1284" extrusionOk="0">
                <a:moveTo>
                  <a:pt x="0" y="0"/>
                </a:moveTo>
                <a:lnTo>
                  <a:pt x="0" y="1283"/>
                </a:lnTo>
                <a:lnTo>
                  <a:pt x="12193" y="1283"/>
                </a:lnTo>
                <a:lnTo>
                  <a:pt x="1219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29">
            <a:extLst>
              <a:ext uri="{FF2B5EF4-FFF2-40B4-BE49-F238E27FC236}">
                <a16:creationId xmlns:a16="http://schemas.microsoft.com/office/drawing/2014/main" id="{D373F0C7-FB24-6EA0-E91B-AD0FC78856AB}"/>
              </a:ext>
            </a:extLst>
          </p:cNvPr>
          <p:cNvSpPr/>
          <p:nvPr/>
        </p:nvSpPr>
        <p:spPr>
          <a:xfrm>
            <a:off x="3368145" y="3903918"/>
            <a:ext cx="182346" cy="19217"/>
          </a:xfrm>
          <a:custGeom>
            <a:avLst/>
            <a:gdLst/>
            <a:ahLst/>
            <a:cxnLst/>
            <a:rect l="l" t="t" r="r" b="b"/>
            <a:pathLst>
              <a:path w="12193" h="1285" extrusionOk="0">
                <a:moveTo>
                  <a:pt x="0" y="1"/>
                </a:moveTo>
                <a:lnTo>
                  <a:pt x="0" y="1284"/>
                </a:lnTo>
                <a:lnTo>
                  <a:pt x="12193" y="1284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29">
            <a:extLst>
              <a:ext uri="{FF2B5EF4-FFF2-40B4-BE49-F238E27FC236}">
                <a16:creationId xmlns:a16="http://schemas.microsoft.com/office/drawing/2014/main" id="{BEE03E0E-40E5-B53F-4F1F-B2C247FD4309}"/>
              </a:ext>
            </a:extLst>
          </p:cNvPr>
          <p:cNvSpPr/>
          <p:nvPr/>
        </p:nvSpPr>
        <p:spPr>
          <a:xfrm>
            <a:off x="3368145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29">
            <a:extLst>
              <a:ext uri="{FF2B5EF4-FFF2-40B4-BE49-F238E27FC236}">
                <a16:creationId xmlns:a16="http://schemas.microsoft.com/office/drawing/2014/main" id="{8D3F50F9-49DD-769D-E36D-E219506EA4B2}"/>
              </a:ext>
            </a:extLst>
          </p:cNvPr>
          <p:cNvSpPr/>
          <p:nvPr/>
        </p:nvSpPr>
        <p:spPr>
          <a:xfrm>
            <a:off x="3599846" y="3521411"/>
            <a:ext cx="296139" cy="182361"/>
          </a:xfrm>
          <a:custGeom>
            <a:avLst/>
            <a:gdLst/>
            <a:ahLst/>
            <a:cxnLst/>
            <a:rect l="l" t="t" r="r" b="b"/>
            <a:pathLst>
              <a:path w="19802" h="12194" extrusionOk="0">
                <a:moveTo>
                  <a:pt x="0" y="0"/>
                </a:moveTo>
                <a:lnTo>
                  <a:pt x="0" y="12193"/>
                </a:lnTo>
                <a:lnTo>
                  <a:pt x="19802" y="12193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29">
            <a:extLst>
              <a:ext uri="{FF2B5EF4-FFF2-40B4-BE49-F238E27FC236}">
                <a16:creationId xmlns:a16="http://schemas.microsoft.com/office/drawing/2014/main" id="{04387F3D-D562-2DFF-06DD-1963A691315B}"/>
              </a:ext>
            </a:extLst>
          </p:cNvPr>
          <p:cNvSpPr/>
          <p:nvPr/>
        </p:nvSpPr>
        <p:spPr>
          <a:xfrm>
            <a:off x="3599846" y="3738036"/>
            <a:ext cx="296139" cy="52103"/>
          </a:xfrm>
          <a:custGeom>
            <a:avLst/>
            <a:gdLst/>
            <a:ahLst/>
            <a:cxnLst/>
            <a:rect l="l" t="t" r="r" b="b"/>
            <a:pathLst>
              <a:path w="19802" h="3484" extrusionOk="0">
                <a:moveTo>
                  <a:pt x="0" y="0"/>
                </a:moveTo>
                <a:lnTo>
                  <a:pt x="0" y="3484"/>
                </a:lnTo>
                <a:lnTo>
                  <a:pt x="19802" y="3484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29">
            <a:extLst>
              <a:ext uri="{FF2B5EF4-FFF2-40B4-BE49-F238E27FC236}">
                <a16:creationId xmlns:a16="http://schemas.microsoft.com/office/drawing/2014/main" id="{821DAEEC-3EA8-33CB-5C16-10EB067CC36B}"/>
              </a:ext>
            </a:extLst>
          </p:cNvPr>
          <p:cNvSpPr/>
          <p:nvPr/>
        </p:nvSpPr>
        <p:spPr>
          <a:xfrm>
            <a:off x="3599846" y="3816176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29">
            <a:extLst>
              <a:ext uri="{FF2B5EF4-FFF2-40B4-BE49-F238E27FC236}">
                <a16:creationId xmlns:a16="http://schemas.microsoft.com/office/drawing/2014/main" id="{92D645AE-0FAB-2A91-D54D-A730BBA4AE87}"/>
              </a:ext>
            </a:extLst>
          </p:cNvPr>
          <p:cNvSpPr/>
          <p:nvPr/>
        </p:nvSpPr>
        <p:spPr>
          <a:xfrm>
            <a:off x="3599846" y="3860054"/>
            <a:ext cx="296139" cy="19202"/>
          </a:xfrm>
          <a:custGeom>
            <a:avLst/>
            <a:gdLst/>
            <a:ahLst/>
            <a:cxnLst/>
            <a:rect l="l" t="t" r="r" b="b"/>
            <a:pathLst>
              <a:path w="19802" h="1284" extrusionOk="0">
                <a:moveTo>
                  <a:pt x="0" y="0"/>
                </a:moveTo>
                <a:lnTo>
                  <a:pt x="0" y="1283"/>
                </a:lnTo>
                <a:lnTo>
                  <a:pt x="19802" y="1283"/>
                </a:lnTo>
                <a:lnTo>
                  <a:pt x="198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29">
            <a:extLst>
              <a:ext uri="{FF2B5EF4-FFF2-40B4-BE49-F238E27FC236}">
                <a16:creationId xmlns:a16="http://schemas.microsoft.com/office/drawing/2014/main" id="{E20055FB-2621-B43E-8CBC-3B7E0C100854}"/>
              </a:ext>
            </a:extLst>
          </p:cNvPr>
          <p:cNvSpPr/>
          <p:nvPr/>
        </p:nvSpPr>
        <p:spPr>
          <a:xfrm>
            <a:off x="3599846" y="3903918"/>
            <a:ext cx="296139" cy="19217"/>
          </a:xfrm>
          <a:custGeom>
            <a:avLst/>
            <a:gdLst/>
            <a:ahLst/>
            <a:cxnLst/>
            <a:rect l="l" t="t" r="r" b="b"/>
            <a:pathLst>
              <a:path w="19802" h="1285" extrusionOk="0">
                <a:moveTo>
                  <a:pt x="0" y="1"/>
                </a:moveTo>
                <a:lnTo>
                  <a:pt x="0" y="1284"/>
                </a:lnTo>
                <a:lnTo>
                  <a:pt x="19802" y="1284"/>
                </a:lnTo>
                <a:lnTo>
                  <a:pt x="1980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29">
            <a:extLst>
              <a:ext uri="{FF2B5EF4-FFF2-40B4-BE49-F238E27FC236}">
                <a16:creationId xmlns:a16="http://schemas.microsoft.com/office/drawing/2014/main" id="{69DA8A5E-3D5B-E718-855C-24148D99859E}"/>
              </a:ext>
            </a:extLst>
          </p:cNvPr>
          <p:cNvSpPr/>
          <p:nvPr/>
        </p:nvSpPr>
        <p:spPr>
          <a:xfrm>
            <a:off x="3599846" y="3946420"/>
            <a:ext cx="182346" cy="20578"/>
          </a:xfrm>
          <a:custGeom>
            <a:avLst/>
            <a:gdLst/>
            <a:ahLst/>
            <a:cxnLst/>
            <a:rect l="l" t="t" r="r" b="b"/>
            <a:pathLst>
              <a:path w="12193" h="1376" extrusionOk="0">
                <a:moveTo>
                  <a:pt x="0" y="1"/>
                </a:moveTo>
                <a:lnTo>
                  <a:pt x="0" y="1376"/>
                </a:lnTo>
                <a:lnTo>
                  <a:pt x="12193" y="1376"/>
                </a:lnTo>
                <a:lnTo>
                  <a:pt x="1219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29">
            <a:extLst>
              <a:ext uri="{FF2B5EF4-FFF2-40B4-BE49-F238E27FC236}">
                <a16:creationId xmlns:a16="http://schemas.microsoft.com/office/drawing/2014/main" id="{DCC7F573-4F9C-9246-8787-3D07BBFEA9A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511050" y="139936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0E2A47"/>
                </a:solidFill>
              </a:rPr>
              <a:t>Admin</a:t>
            </a:r>
            <a:endParaRPr b="1" dirty="0">
              <a:solidFill>
                <a:srgbClr val="0E2A47"/>
              </a:solidFill>
            </a:endParaRPr>
          </a:p>
        </p:txBody>
      </p:sp>
      <p:sp>
        <p:nvSpPr>
          <p:cNvPr id="557" name="Google Shape;557;p29">
            <a:extLst>
              <a:ext uri="{FF2B5EF4-FFF2-40B4-BE49-F238E27FC236}">
                <a16:creationId xmlns:a16="http://schemas.microsoft.com/office/drawing/2014/main" id="{4FC81140-2111-980D-888F-F68261CD3734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0E2A47"/>
                </a:solidFill>
              </a:rPr>
              <a:t>ADAPTABILITY</a:t>
            </a:r>
            <a:endParaRPr>
              <a:solidFill>
                <a:srgbClr val="0E2A47"/>
              </a:solidFill>
            </a:endParaRPr>
          </a:p>
        </p:txBody>
      </p:sp>
      <p:sp>
        <p:nvSpPr>
          <p:cNvPr id="2" name="Google Shape;447;p29">
            <a:extLst>
              <a:ext uri="{FF2B5EF4-FFF2-40B4-BE49-F238E27FC236}">
                <a16:creationId xmlns:a16="http://schemas.microsoft.com/office/drawing/2014/main" id="{C4F2C20B-B14D-6D68-9EE0-5D22FBDAAF2D}"/>
              </a:ext>
            </a:extLst>
          </p:cNvPr>
          <p:cNvSpPr/>
          <p:nvPr/>
        </p:nvSpPr>
        <p:spPr>
          <a:xfrm rot="10800000">
            <a:off x="5510145" y="172020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446;p29">
            <a:extLst>
              <a:ext uri="{FF2B5EF4-FFF2-40B4-BE49-F238E27FC236}">
                <a16:creationId xmlns:a16="http://schemas.microsoft.com/office/drawing/2014/main" id="{D5FC3274-D040-FC76-A50E-0B62B4DFFB5F}"/>
              </a:ext>
            </a:extLst>
          </p:cNvPr>
          <p:cNvSpPr/>
          <p:nvPr/>
        </p:nvSpPr>
        <p:spPr>
          <a:xfrm rot="10800000">
            <a:off x="5511050" y="4624097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447;p29">
            <a:extLst>
              <a:ext uri="{FF2B5EF4-FFF2-40B4-BE49-F238E27FC236}">
                <a16:creationId xmlns:a16="http://schemas.microsoft.com/office/drawing/2014/main" id="{6018496C-86B3-FDDB-B827-63F3ABDF0F58}"/>
              </a:ext>
            </a:extLst>
          </p:cNvPr>
          <p:cNvSpPr/>
          <p:nvPr/>
        </p:nvSpPr>
        <p:spPr>
          <a:xfrm rot="10800000">
            <a:off x="5511050" y="3832515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448;p29">
            <a:extLst>
              <a:ext uri="{FF2B5EF4-FFF2-40B4-BE49-F238E27FC236}">
                <a16:creationId xmlns:a16="http://schemas.microsoft.com/office/drawing/2014/main" id="{D4EADACD-F860-30F3-1E29-0267A8A54051}"/>
              </a:ext>
            </a:extLst>
          </p:cNvPr>
          <p:cNvSpPr/>
          <p:nvPr/>
        </p:nvSpPr>
        <p:spPr>
          <a:xfrm rot="10800000">
            <a:off x="5511050" y="4232911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447;p29">
            <a:extLst>
              <a:ext uri="{FF2B5EF4-FFF2-40B4-BE49-F238E27FC236}">
                <a16:creationId xmlns:a16="http://schemas.microsoft.com/office/drawing/2014/main" id="{FC835A2E-F809-6CFC-2C25-C8439A4B86C6}"/>
              </a:ext>
            </a:extLst>
          </p:cNvPr>
          <p:cNvSpPr/>
          <p:nvPr/>
        </p:nvSpPr>
        <p:spPr>
          <a:xfrm rot="10800000">
            <a:off x="5510145" y="3416571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556;p29">
            <a:extLst>
              <a:ext uri="{FF2B5EF4-FFF2-40B4-BE49-F238E27FC236}">
                <a16:creationId xmlns:a16="http://schemas.microsoft.com/office/drawing/2014/main" id="{4E651F7B-CC08-1E7A-8D2D-F94315DB8375}"/>
              </a:ext>
            </a:extLst>
          </p:cNvPr>
          <p:cNvSpPr txBox="1">
            <a:spLocks/>
          </p:cNvSpPr>
          <p:nvPr/>
        </p:nvSpPr>
        <p:spPr>
          <a:xfrm>
            <a:off x="5511050" y="182465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b="1" dirty="0">
                <a:solidFill>
                  <a:srgbClr val="0E2A47"/>
                </a:solidFill>
              </a:rPr>
              <a:t>Teacher</a:t>
            </a:r>
          </a:p>
        </p:txBody>
      </p:sp>
      <p:sp>
        <p:nvSpPr>
          <p:cNvPr id="12" name="Google Shape;556;p29">
            <a:extLst>
              <a:ext uri="{FF2B5EF4-FFF2-40B4-BE49-F238E27FC236}">
                <a16:creationId xmlns:a16="http://schemas.microsoft.com/office/drawing/2014/main" id="{79ADA474-F5AD-77E7-C1C7-BCA15FDB7EA7}"/>
              </a:ext>
            </a:extLst>
          </p:cNvPr>
          <p:cNvSpPr txBox="1">
            <a:spLocks/>
          </p:cNvSpPr>
          <p:nvPr/>
        </p:nvSpPr>
        <p:spPr>
          <a:xfrm>
            <a:off x="5476975" y="222855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b="1" dirty="0">
                <a:solidFill>
                  <a:srgbClr val="0E2A47"/>
                </a:solidFill>
              </a:rPr>
              <a:t>Student</a:t>
            </a:r>
          </a:p>
        </p:txBody>
      </p:sp>
      <p:sp>
        <p:nvSpPr>
          <p:cNvPr id="13" name="Google Shape;556;p29">
            <a:extLst>
              <a:ext uri="{FF2B5EF4-FFF2-40B4-BE49-F238E27FC236}">
                <a16:creationId xmlns:a16="http://schemas.microsoft.com/office/drawing/2014/main" id="{8FD2614C-13FC-E754-DB8D-88081A5F0219}"/>
              </a:ext>
            </a:extLst>
          </p:cNvPr>
          <p:cNvSpPr txBox="1">
            <a:spLocks/>
          </p:cNvSpPr>
          <p:nvPr/>
        </p:nvSpPr>
        <p:spPr>
          <a:xfrm>
            <a:off x="5676939" y="319894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sz="900" dirty="0">
                <a:solidFill>
                  <a:srgbClr val="0E2A47"/>
                </a:solidFill>
              </a:rPr>
              <a:t>Academics (Class, Attendance, Examination, Homework, Result)</a:t>
            </a:r>
          </a:p>
        </p:txBody>
      </p:sp>
      <p:sp>
        <p:nvSpPr>
          <p:cNvPr id="14" name="Google Shape;556;p29">
            <a:extLst>
              <a:ext uri="{FF2B5EF4-FFF2-40B4-BE49-F238E27FC236}">
                <a16:creationId xmlns:a16="http://schemas.microsoft.com/office/drawing/2014/main" id="{38C439D1-CDE0-16EC-4E2F-65F7F5C54C1F}"/>
              </a:ext>
            </a:extLst>
          </p:cNvPr>
          <p:cNvSpPr txBox="1">
            <a:spLocks/>
          </p:cNvSpPr>
          <p:nvPr/>
        </p:nvSpPr>
        <p:spPr>
          <a:xfrm>
            <a:off x="5511050" y="473800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Notice</a:t>
            </a:r>
          </a:p>
        </p:txBody>
      </p:sp>
      <p:sp>
        <p:nvSpPr>
          <p:cNvPr id="15" name="Google Shape;556;p29">
            <a:extLst>
              <a:ext uri="{FF2B5EF4-FFF2-40B4-BE49-F238E27FC236}">
                <a16:creationId xmlns:a16="http://schemas.microsoft.com/office/drawing/2014/main" id="{FA91574F-A26C-37BA-F293-66D813D0FB53}"/>
              </a:ext>
            </a:extLst>
          </p:cNvPr>
          <p:cNvSpPr txBox="1">
            <a:spLocks/>
          </p:cNvSpPr>
          <p:nvPr/>
        </p:nvSpPr>
        <p:spPr>
          <a:xfrm>
            <a:off x="5476975" y="348988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Report</a:t>
            </a:r>
          </a:p>
        </p:txBody>
      </p:sp>
      <p:sp>
        <p:nvSpPr>
          <p:cNvPr id="16" name="Google Shape;556;p29">
            <a:extLst>
              <a:ext uri="{FF2B5EF4-FFF2-40B4-BE49-F238E27FC236}">
                <a16:creationId xmlns:a16="http://schemas.microsoft.com/office/drawing/2014/main" id="{BCB56AF2-CC61-13FD-12EF-16DBEAF6B6C6}"/>
              </a:ext>
            </a:extLst>
          </p:cNvPr>
          <p:cNvSpPr txBox="1">
            <a:spLocks/>
          </p:cNvSpPr>
          <p:nvPr/>
        </p:nvSpPr>
        <p:spPr>
          <a:xfrm>
            <a:off x="5476975" y="390005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Fees</a:t>
            </a:r>
          </a:p>
        </p:txBody>
      </p:sp>
      <p:sp>
        <p:nvSpPr>
          <p:cNvPr id="17" name="Google Shape;556;p29">
            <a:extLst>
              <a:ext uri="{FF2B5EF4-FFF2-40B4-BE49-F238E27FC236}">
                <a16:creationId xmlns:a16="http://schemas.microsoft.com/office/drawing/2014/main" id="{06F5D798-F290-9360-071C-B1996A24B239}"/>
              </a:ext>
            </a:extLst>
          </p:cNvPr>
          <p:cNvSpPr txBox="1">
            <a:spLocks/>
          </p:cNvSpPr>
          <p:nvPr/>
        </p:nvSpPr>
        <p:spPr>
          <a:xfrm>
            <a:off x="5476975" y="435725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rgbClr val="0E2A47"/>
                </a:solidFill>
              </a:rPr>
              <a:t>Salary</a:t>
            </a:r>
          </a:p>
        </p:txBody>
      </p:sp>
      <p:sp>
        <p:nvSpPr>
          <p:cNvPr id="5" name="Google Shape;447;p29">
            <a:extLst>
              <a:ext uri="{FF2B5EF4-FFF2-40B4-BE49-F238E27FC236}">
                <a16:creationId xmlns:a16="http://schemas.microsoft.com/office/drawing/2014/main" id="{0EB3F78F-3AA6-BC92-375E-5ED7DBDC132E}"/>
              </a:ext>
            </a:extLst>
          </p:cNvPr>
          <p:cNvSpPr/>
          <p:nvPr/>
        </p:nvSpPr>
        <p:spPr>
          <a:xfrm rot="10800000">
            <a:off x="5511050" y="259213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56;p29">
            <a:extLst>
              <a:ext uri="{FF2B5EF4-FFF2-40B4-BE49-F238E27FC236}">
                <a16:creationId xmlns:a16="http://schemas.microsoft.com/office/drawing/2014/main" id="{40CFF96D-E8E6-601A-1CB5-0065731041F4}"/>
              </a:ext>
            </a:extLst>
          </p:cNvPr>
          <p:cNvSpPr txBox="1">
            <a:spLocks/>
          </p:cNvSpPr>
          <p:nvPr/>
        </p:nvSpPr>
        <p:spPr>
          <a:xfrm>
            <a:off x="5476975" y="2718549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b="1" dirty="0">
                <a:solidFill>
                  <a:srgbClr val="0E2A47"/>
                </a:solidFill>
              </a:rPr>
              <a:t>Parent</a:t>
            </a:r>
          </a:p>
        </p:txBody>
      </p:sp>
    </p:spTree>
    <p:extLst>
      <p:ext uri="{BB962C8B-B14F-4D97-AF65-F5344CB8AC3E}">
        <p14:creationId xmlns:p14="http://schemas.microsoft.com/office/powerpoint/2010/main" val="3848776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8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8326" y="2155298"/>
            <a:ext cx="8520600" cy="606600"/>
          </a:xfrm>
        </p:spPr>
        <p:txBody>
          <a:bodyPr/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</a:rPr>
              <a:t>THANK YOU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>
          <a:extLst>
            <a:ext uri="{FF2B5EF4-FFF2-40B4-BE49-F238E27FC236}">
              <a16:creationId xmlns:a16="http://schemas.microsoft.com/office/drawing/2014/main" id="{EBFD5CC5-1232-2ED7-02EF-C5EFE8A2A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8">
            <a:extLst>
              <a:ext uri="{FF2B5EF4-FFF2-40B4-BE49-F238E27FC236}">
                <a16:creationId xmlns:a16="http://schemas.microsoft.com/office/drawing/2014/main" id="{5521342C-DACB-C788-2F24-71EE04047E36}"/>
              </a:ext>
            </a:extLst>
          </p:cNvPr>
          <p:cNvSpPr/>
          <p:nvPr/>
        </p:nvSpPr>
        <p:spPr>
          <a:xfrm>
            <a:off x="1243825" y="214782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1" name="Google Shape;401;p28">
            <a:extLst>
              <a:ext uri="{FF2B5EF4-FFF2-40B4-BE49-F238E27FC236}">
                <a16:creationId xmlns:a16="http://schemas.microsoft.com/office/drawing/2014/main" id="{15DF4821-EE27-DBFD-7E71-6659D1926F77}"/>
              </a:ext>
            </a:extLst>
          </p:cNvPr>
          <p:cNvSpPr/>
          <p:nvPr/>
        </p:nvSpPr>
        <p:spPr>
          <a:xfrm>
            <a:off x="1243825" y="171311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2" name="Google Shape;402;p28">
            <a:extLst>
              <a:ext uri="{FF2B5EF4-FFF2-40B4-BE49-F238E27FC236}">
                <a16:creationId xmlns:a16="http://schemas.microsoft.com/office/drawing/2014/main" id="{764B12A9-3C5C-7DE7-0085-199DBEE5F93D}"/>
              </a:ext>
            </a:extLst>
          </p:cNvPr>
          <p:cNvSpPr/>
          <p:nvPr/>
        </p:nvSpPr>
        <p:spPr>
          <a:xfrm>
            <a:off x="1243825" y="128452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3" name="Google Shape;403;p28">
            <a:extLst>
              <a:ext uri="{FF2B5EF4-FFF2-40B4-BE49-F238E27FC236}">
                <a16:creationId xmlns:a16="http://schemas.microsoft.com/office/drawing/2014/main" id="{155AEBB4-D2F8-2FC6-447F-44E6D43C54FE}"/>
              </a:ext>
            </a:extLst>
          </p:cNvPr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FFFFFF"/>
                </a:solidFill>
              </a:rPr>
              <a:t>Technologies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04" name="Google Shape;404;p28">
            <a:extLst>
              <a:ext uri="{FF2B5EF4-FFF2-40B4-BE49-F238E27FC236}">
                <a16:creationId xmlns:a16="http://schemas.microsoft.com/office/drawing/2014/main" id="{A4843632-F4E0-4CAC-E137-8E29E878BBF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264500" y="1383274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Laravel 10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05" name="Google Shape;405;p28">
            <a:extLst>
              <a:ext uri="{FF2B5EF4-FFF2-40B4-BE49-F238E27FC236}">
                <a16:creationId xmlns:a16="http://schemas.microsoft.com/office/drawing/2014/main" id="{D30BFB04-61BB-5087-C429-9E4A2EDC2370}"/>
              </a:ext>
            </a:extLst>
          </p:cNvPr>
          <p:cNvSpPr txBox="1">
            <a:spLocks noGrp="1"/>
          </p:cNvSpPr>
          <p:nvPr>
            <p:ph type="ctrTitle" idx="2"/>
          </p:nvPr>
        </p:nvSpPr>
        <p:spPr>
          <a:xfrm>
            <a:off x="1243825" y="2213398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CSS 3</a:t>
            </a:r>
          </a:p>
        </p:txBody>
      </p:sp>
      <p:sp>
        <p:nvSpPr>
          <p:cNvPr id="406" name="Google Shape;406;p28">
            <a:extLst>
              <a:ext uri="{FF2B5EF4-FFF2-40B4-BE49-F238E27FC236}">
                <a16:creationId xmlns:a16="http://schemas.microsoft.com/office/drawing/2014/main" id="{D29D60F7-0C65-65DC-2E5F-9C544355387A}"/>
              </a:ext>
            </a:extLst>
          </p:cNvPr>
          <p:cNvSpPr txBox="1">
            <a:spLocks noGrp="1"/>
          </p:cNvSpPr>
          <p:nvPr>
            <p:ph type="ctrTitle" idx="3"/>
          </p:nvPr>
        </p:nvSpPr>
        <p:spPr>
          <a:xfrm>
            <a:off x="1243825" y="1826422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HTML 5</a:t>
            </a:r>
            <a:endParaRPr dirty="0">
              <a:solidFill>
                <a:schemeClr val="dk1"/>
              </a:solidFill>
            </a:endParaRPr>
          </a:p>
        </p:txBody>
      </p:sp>
      <p:cxnSp>
        <p:nvCxnSpPr>
          <p:cNvPr id="407" name="Google Shape;407;p28">
            <a:extLst>
              <a:ext uri="{FF2B5EF4-FFF2-40B4-BE49-F238E27FC236}">
                <a16:creationId xmlns:a16="http://schemas.microsoft.com/office/drawing/2014/main" id="{57147832-21DD-8DAF-70AC-02EA2E357A44}"/>
              </a:ext>
            </a:extLst>
          </p:cNvPr>
          <p:cNvCxnSpPr/>
          <p:nvPr/>
        </p:nvCxnSpPr>
        <p:spPr>
          <a:xfrm>
            <a:off x="0" y="1197575"/>
            <a:ext cx="3340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9" name="Google Shape;419;p28">
            <a:extLst>
              <a:ext uri="{FF2B5EF4-FFF2-40B4-BE49-F238E27FC236}">
                <a16:creationId xmlns:a16="http://schemas.microsoft.com/office/drawing/2014/main" id="{90393C53-4346-A904-D476-89CBF8FC1BE1}"/>
              </a:ext>
            </a:extLst>
          </p:cNvPr>
          <p:cNvSpPr/>
          <p:nvPr/>
        </p:nvSpPr>
        <p:spPr>
          <a:xfrm>
            <a:off x="4876837" y="2409598"/>
            <a:ext cx="2681532" cy="1732190"/>
          </a:xfrm>
          <a:custGeom>
            <a:avLst/>
            <a:gdLst/>
            <a:ahLst/>
            <a:cxnLst/>
            <a:rect l="l" t="t" r="r" b="b"/>
            <a:pathLst>
              <a:path w="176649" h="114110" extrusionOk="0">
                <a:moveTo>
                  <a:pt x="5275" y="0"/>
                </a:moveTo>
                <a:cubicBezTo>
                  <a:pt x="2345" y="0"/>
                  <a:pt x="1" y="2344"/>
                  <a:pt x="1" y="5274"/>
                </a:cubicBezTo>
                <a:lnTo>
                  <a:pt x="1" y="108835"/>
                </a:lnTo>
                <a:cubicBezTo>
                  <a:pt x="1" y="111766"/>
                  <a:pt x="2345" y="114110"/>
                  <a:pt x="5275" y="114110"/>
                </a:cubicBezTo>
                <a:lnTo>
                  <a:pt x="171374" y="114110"/>
                </a:lnTo>
                <a:cubicBezTo>
                  <a:pt x="174304" y="114110"/>
                  <a:pt x="176648" y="111766"/>
                  <a:pt x="176648" y="108835"/>
                </a:cubicBezTo>
                <a:lnTo>
                  <a:pt x="176648" y="5274"/>
                </a:lnTo>
                <a:cubicBezTo>
                  <a:pt x="176648" y="2344"/>
                  <a:pt x="174304" y="0"/>
                  <a:pt x="17137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28">
            <a:extLst>
              <a:ext uri="{FF2B5EF4-FFF2-40B4-BE49-F238E27FC236}">
                <a16:creationId xmlns:a16="http://schemas.microsoft.com/office/drawing/2014/main" id="{D54C9441-0A15-775C-270D-7A2CDD331C2E}"/>
              </a:ext>
            </a:extLst>
          </p:cNvPr>
          <p:cNvSpPr/>
          <p:nvPr/>
        </p:nvSpPr>
        <p:spPr>
          <a:xfrm>
            <a:off x="5005199" y="2541755"/>
            <a:ext cx="2424808" cy="1467860"/>
          </a:xfrm>
          <a:custGeom>
            <a:avLst/>
            <a:gdLst/>
            <a:ahLst/>
            <a:cxnLst/>
            <a:rect l="l" t="t" r="r" b="b"/>
            <a:pathLst>
              <a:path w="159737" h="96697" extrusionOk="0">
                <a:moveTo>
                  <a:pt x="0" y="1"/>
                </a:moveTo>
                <a:lnTo>
                  <a:pt x="0" y="96697"/>
                </a:lnTo>
                <a:lnTo>
                  <a:pt x="159737" y="96697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91A51"/>
              </a:solidFill>
            </a:endParaRPr>
          </a:p>
        </p:txBody>
      </p:sp>
      <p:sp>
        <p:nvSpPr>
          <p:cNvPr id="421" name="Google Shape;421;p28">
            <a:extLst>
              <a:ext uri="{FF2B5EF4-FFF2-40B4-BE49-F238E27FC236}">
                <a16:creationId xmlns:a16="http://schemas.microsoft.com/office/drawing/2014/main" id="{BC39086B-51B7-59F7-EE22-4B933FB16F7E}"/>
              </a:ext>
            </a:extLst>
          </p:cNvPr>
          <p:cNvSpPr/>
          <p:nvPr/>
        </p:nvSpPr>
        <p:spPr>
          <a:xfrm>
            <a:off x="4636011" y="4136703"/>
            <a:ext cx="3163178" cy="83900"/>
          </a:xfrm>
          <a:custGeom>
            <a:avLst/>
            <a:gdLst/>
            <a:ahLst/>
            <a:cxnLst/>
            <a:rect l="l" t="t" r="r" b="b"/>
            <a:pathLst>
              <a:path w="208378" h="5527" extrusionOk="0">
                <a:moveTo>
                  <a:pt x="0" y="1"/>
                </a:moveTo>
                <a:lnTo>
                  <a:pt x="0" y="5526"/>
                </a:lnTo>
                <a:lnTo>
                  <a:pt x="208377" y="5526"/>
                </a:lnTo>
                <a:lnTo>
                  <a:pt x="20837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22" name="Google Shape;422;p28">
            <a:extLst>
              <a:ext uri="{FF2B5EF4-FFF2-40B4-BE49-F238E27FC236}">
                <a16:creationId xmlns:a16="http://schemas.microsoft.com/office/drawing/2014/main" id="{5C82FE01-FBD2-4455-063E-7FF29C55034D}"/>
              </a:ext>
            </a:extLst>
          </p:cNvPr>
          <p:cNvSpPr/>
          <p:nvPr/>
        </p:nvSpPr>
        <p:spPr>
          <a:xfrm>
            <a:off x="5005199" y="2541755"/>
            <a:ext cx="2424808" cy="141083"/>
          </a:xfrm>
          <a:custGeom>
            <a:avLst/>
            <a:gdLst/>
            <a:ahLst/>
            <a:cxnLst/>
            <a:rect l="l" t="t" r="r" b="b"/>
            <a:pathLst>
              <a:path w="159737" h="9294" extrusionOk="0">
                <a:moveTo>
                  <a:pt x="0" y="1"/>
                </a:moveTo>
                <a:lnTo>
                  <a:pt x="0" y="9294"/>
                </a:lnTo>
                <a:lnTo>
                  <a:pt x="159737" y="9294"/>
                </a:lnTo>
                <a:lnTo>
                  <a:pt x="159737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28">
            <a:extLst>
              <a:ext uri="{FF2B5EF4-FFF2-40B4-BE49-F238E27FC236}">
                <a16:creationId xmlns:a16="http://schemas.microsoft.com/office/drawing/2014/main" id="{C4BEBB41-F314-27D3-C225-3D6D001A067B}"/>
              </a:ext>
            </a:extLst>
          </p:cNvPr>
          <p:cNvSpPr/>
          <p:nvPr/>
        </p:nvSpPr>
        <p:spPr>
          <a:xfrm>
            <a:off x="5143716" y="2742556"/>
            <a:ext cx="1029417" cy="521069"/>
          </a:xfrm>
          <a:custGeom>
            <a:avLst/>
            <a:gdLst/>
            <a:ahLst/>
            <a:cxnLst/>
            <a:rect l="l" t="t" r="r" b="b"/>
            <a:pathLst>
              <a:path w="67814" h="34326" extrusionOk="0">
                <a:moveTo>
                  <a:pt x="1" y="1"/>
                </a:moveTo>
                <a:lnTo>
                  <a:pt x="1" y="34326"/>
                </a:lnTo>
                <a:lnTo>
                  <a:pt x="67813" y="34326"/>
                </a:lnTo>
                <a:lnTo>
                  <a:pt x="6781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28">
            <a:extLst>
              <a:ext uri="{FF2B5EF4-FFF2-40B4-BE49-F238E27FC236}">
                <a16:creationId xmlns:a16="http://schemas.microsoft.com/office/drawing/2014/main" id="{BE178280-E40C-9C45-5B86-A729E4BAC561}"/>
              </a:ext>
            </a:extLst>
          </p:cNvPr>
          <p:cNvSpPr/>
          <p:nvPr/>
        </p:nvSpPr>
        <p:spPr>
          <a:xfrm>
            <a:off x="5221240" y="2834061"/>
            <a:ext cx="297407" cy="297391"/>
          </a:xfrm>
          <a:custGeom>
            <a:avLst/>
            <a:gdLst/>
            <a:ahLst/>
            <a:cxnLst/>
            <a:rect l="l" t="t" r="r" b="b"/>
            <a:pathLst>
              <a:path w="19592" h="19591" extrusionOk="0">
                <a:moveTo>
                  <a:pt x="1" y="0"/>
                </a:moveTo>
                <a:lnTo>
                  <a:pt x="1" y="19591"/>
                </a:lnTo>
                <a:lnTo>
                  <a:pt x="19591" y="19591"/>
                </a:lnTo>
                <a:lnTo>
                  <a:pt x="195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28">
            <a:extLst>
              <a:ext uri="{FF2B5EF4-FFF2-40B4-BE49-F238E27FC236}">
                <a16:creationId xmlns:a16="http://schemas.microsoft.com/office/drawing/2014/main" id="{25CBC465-B7CE-F700-22CA-95E92A8802A2}"/>
              </a:ext>
            </a:extLst>
          </p:cNvPr>
          <p:cNvSpPr/>
          <p:nvPr/>
        </p:nvSpPr>
        <p:spPr>
          <a:xfrm>
            <a:off x="5500826" y="3535575"/>
            <a:ext cx="908690" cy="329163"/>
          </a:xfrm>
          <a:custGeom>
            <a:avLst/>
            <a:gdLst/>
            <a:ahLst/>
            <a:cxnLst/>
            <a:rect l="l" t="t" r="r" b="b"/>
            <a:pathLst>
              <a:path w="59861" h="21684" extrusionOk="0">
                <a:moveTo>
                  <a:pt x="1" y="1"/>
                </a:moveTo>
                <a:lnTo>
                  <a:pt x="1" y="21684"/>
                </a:lnTo>
                <a:lnTo>
                  <a:pt x="59860" y="21684"/>
                </a:lnTo>
                <a:lnTo>
                  <a:pt x="5986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28">
            <a:extLst>
              <a:ext uri="{FF2B5EF4-FFF2-40B4-BE49-F238E27FC236}">
                <a16:creationId xmlns:a16="http://schemas.microsoft.com/office/drawing/2014/main" id="{0A71D5C1-EA63-1067-082D-BA504C25AFE0}"/>
              </a:ext>
            </a:extLst>
          </p:cNvPr>
          <p:cNvSpPr/>
          <p:nvPr/>
        </p:nvSpPr>
        <p:spPr>
          <a:xfrm>
            <a:off x="5560559" y="3610549"/>
            <a:ext cx="679927" cy="53403"/>
          </a:xfrm>
          <a:custGeom>
            <a:avLst/>
            <a:gdLst/>
            <a:ahLst/>
            <a:cxnLst/>
            <a:rect l="l" t="t" r="r" b="b"/>
            <a:pathLst>
              <a:path w="44791" h="3518" extrusionOk="0">
                <a:moveTo>
                  <a:pt x="1" y="1"/>
                </a:moveTo>
                <a:lnTo>
                  <a:pt x="1" y="3517"/>
                </a:lnTo>
                <a:lnTo>
                  <a:pt x="44791" y="3517"/>
                </a:lnTo>
                <a:lnTo>
                  <a:pt x="4479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7" name="Google Shape;427;p28">
            <a:extLst>
              <a:ext uri="{FF2B5EF4-FFF2-40B4-BE49-F238E27FC236}">
                <a16:creationId xmlns:a16="http://schemas.microsoft.com/office/drawing/2014/main" id="{1AE5B63D-214A-F918-EF96-E402AA985FC9}"/>
              </a:ext>
            </a:extLst>
          </p:cNvPr>
          <p:cNvSpPr/>
          <p:nvPr/>
        </p:nvSpPr>
        <p:spPr>
          <a:xfrm>
            <a:off x="5560559" y="3710949"/>
            <a:ext cx="526154" cy="52128"/>
          </a:xfrm>
          <a:custGeom>
            <a:avLst/>
            <a:gdLst/>
            <a:ahLst/>
            <a:cxnLst/>
            <a:rect l="l" t="t" r="r" b="b"/>
            <a:pathLst>
              <a:path w="34661" h="3434" extrusionOk="0">
                <a:moveTo>
                  <a:pt x="1" y="1"/>
                </a:moveTo>
                <a:lnTo>
                  <a:pt x="1" y="3433"/>
                </a:lnTo>
                <a:lnTo>
                  <a:pt x="34661" y="3433"/>
                </a:lnTo>
                <a:lnTo>
                  <a:pt x="34661" y="1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28" name="Google Shape;428;p28">
            <a:extLst>
              <a:ext uri="{FF2B5EF4-FFF2-40B4-BE49-F238E27FC236}">
                <a16:creationId xmlns:a16="http://schemas.microsoft.com/office/drawing/2014/main" id="{2ABD1419-50BC-6260-281D-87D26CDC3428}"/>
              </a:ext>
            </a:extLst>
          </p:cNvPr>
          <p:cNvSpPr/>
          <p:nvPr/>
        </p:nvSpPr>
        <p:spPr>
          <a:xfrm>
            <a:off x="5180573" y="3535575"/>
            <a:ext cx="322818" cy="329163"/>
          </a:xfrm>
          <a:custGeom>
            <a:avLst/>
            <a:gdLst/>
            <a:ahLst/>
            <a:cxnLst/>
            <a:rect l="l" t="t" r="r" b="b"/>
            <a:pathLst>
              <a:path w="21266" h="21684" extrusionOk="0">
                <a:moveTo>
                  <a:pt x="1" y="1"/>
                </a:moveTo>
                <a:lnTo>
                  <a:pt x="1" y="21684"/>
                </a:lnTo>
                <a:lnTo>
                  <a:pt x="21265" y="21684"/>
                </a:lnTo>
                <a:lnTo>
                  <a:pt x="2126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28">
            <a:extLst>
              <a:ext uri="{FF2B5EF4-FFF2-40B4-BE49-F238E27FC236}">
                <a16:creationId xmlns:a16="http://schemas.microsoft.com/office/drawing/2014/main" id="{A92907E5-211A-41C5-1571-C0984AE80DCA}"/>
              </a:ext>
            </a:extLst>
          </p:cNvPr>
          <p:cNvSpPr/>
          <p:nvPr/>
        </p:nvSpPr>
        <p:spPr>
          <a:xfrm>
            <a:off x="5242842" y="3644719"/>
            <a:ext cx="218729" cy="109463"/>
          </a:xfrm>
          <a:custGeom>
            <a:avLst/>
            <a:gdLst/>
            <a:ahLst/>
            <a:cxnLst/>
            <a:rect l="l" t="t" r="r" b="b"/>
            <a:pathLst>
              <a:path w="14409" h="7211" extrusionOk="0">
                <a:moveTo>
                  <a:pt x="13060" y="1"/>
                </a:moveTo>
                <a:cubicBezTo>
                  <a:pt x="12832" y="1"/>
                  <a:pt x="12594" y="102"/>
                  <a:pt x="12391" y="345"/>
                </a:cubicBezTo>
                <a:lnTo>
                  <a:pt x="6950" y="5117"/>
                </a:lnTo>
                <a:lnTo>
                  <a:pt x="1592" y="345"/>
                </a:lnTo>
                <a:cubicBezTo>
                  <a:pt x="1424" y="178"/>
                  <a:pt x="1194" y="94"/>
                  <a:pt x="964" y="94"/>
                </a:cubicBezTo>
                <a:cubicBezTo>
                  <a:pt x="734" y="94"/>
                  <a:pt x="503" y="178"/>
                  <a:pt x="336" y="345"/>
                </a:cubicBezTo>
                <a:cubicBezTo>
                  <a:pt x="1" y="764"/>
                  <a:pt x="1" y="1266"/>
                  <a:pt x="336" y="1601"/>
                </a:cubicBezTo>
                <a:lnTo>
                  <a:pt x="6364" y="6959"/>
                </a:lnTo>
                <a:cubicBezTo>
                  <a:pt x="6531" y="7127"/>
                  <a:pt x="6761" y="7210"/>
                  <a:pt x="6992" y="7210"/>
                </a:cubicBezTo>
                <a:cubicBezTo>
                  <a:pt x="7222" y="7210"/>
                  <a:pt x="7452" y="7127"/>
                  <a:pt x="7619" y="6959"/>
                </a:cubicBezTo>
                <a:lnTo>
                  <a:pt x="13647" y="1685"/>
                </a:lnTo>
                <a:cubicBezTo>
                  <a:pt x="14408" y="987"/>
                  <a:pt x="13776" y="1"/>
                  <a:pt x="1306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28">
            <a:extLst>
              <a:ext uri="{FF2B5EF4-FFF2-40B4-BE49-F238E27FC236}">
                <a16:creationId xmlns:a16="http://schemas.microsoft.com/office/drawing/2014/main" id="{8F76A062-2783-CA55-6DCB-39E1D6F885E9}"/>
              </a:ext>
            </a:extLst>
          </p:cNvPr>
          <p:cNvSpPr/>
          <p:nvPr/>
        </p:nvSpPr>
        <p:spPr>
          <a:xfrm>
            <a:off x="5683836" y="3292847"/>
            <a:ext cx="704079" cy="155049"/>
          </a:xfrm>
          <a:custGeom>
            <a:avLst/>
            <a:gdLst/>
            <a:ahLst/>
            <a:cxnLst/>
            <a:rect l="l" t="t" r="r" b="b"/>
            <a:pathLst>
              <a:path w="46382" h="10214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28">
            <a:extLst>
              <a:ext uri="{FF2B5EF4-FFF2-40B4-BE49-F238E27FC236}">
                <a16:creationId xmlns:a16="http://schemas.microsoft.com/office/drawing/2014/main" id="{15D02FE2-37DA-1245-B5A2-B345FC090930}"/>
              </a:ext>
            </a:extLst>
          </p:cNvPr>
          <p:cNvSpPr/>
          <p:nvPr/>
        </p:nvSpPr>
        <p:spPr>
          <a:xfrm>
            <a:off x="5683836" y="3100941"/>
            <a:ext cx="704079" cy="155064"/>
          </a:xfrm>
          <a:custGeom>
            <a:avLst/>
            <a:gdLst/>
            <a:ahLst/>
            <a:cxnLst/>
            <a:rect l="l" t="t" r="r" b="b"/>
            <a:pathLst>
              <a:path w="46382" h="10215" extrusionOk="0">
                <a:moveTo>
                  <a:pt x="1" y="0"/>
                </a:moveTo>
                <a:lnTo>
                  <a:pt x="1" y="10214"/>
                </a:lnTo>
                <a:lnTo>
                  <a:pt x="46381" y="10214"/>
                </a:lnTo>
                <a:lnTo>
                  <a:pt x="4638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28">
            <a:extLst>
              <a:ext uri="{FF2B5EF4-FFF2-40B4-BE49-F238E27FC236}">
                <a16:creationId xmlns:a16="http://schemas.microsoft.com/office/drawing/2014/main" id="{29993152-E9F8-96F5-0C2C-C21DE693E545}"/>
              </a:ext>
            </a:extLst>
          </p:cNvPr>
          <p:cNvSpPr/>
          <p:nvPr/>
        </p:nvSpPr>
        <p:spPr>
          <a:xfrm>
            <a:off x="6387899" y="3102216"/>
            <a:ext cx="155049" cy="155049"/>
          </a:xfrm>
          <a:custGeom>
            <a:avLst/>
            <a:gdLst/>
            <a:ahLst/>
            <a:cxnLst/>
            <a:rect l="l" t="t" r="r" b="b"/>
            <a:pathLst>
              <a:path w="10214" h="10214" extrusionOk="0">
                <a:moveTo>
                  <a:pt x="0" y="0"/>
                </a:moveTo>
                <a:lnTo>
                  <a:pt x="0" y="10214"/>
                </a:lnTo>
                <a:lnTo>
                  <a:pt x="10214" y="10214"/>
                </a:lnTo>
                <a:lnTo>
                  <a:pt x="10214" y="0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solidFill>
              <a:srgbClr val="48FFD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28">
            <a:extLst>
              <a:ext uri="{FF2B5EF4-FFF2-40B4-BE49-F238E27FC236}">
                <a16:creationId xmlns:a16="http://schemas.microsoft.com/office/drawing/2014/main" id="{0B3E44C3-0D6B-1445-ACC6-F33D29B72397}"/>
              </a:ext>
            </a:extLst>
          </p:cNvPr>
          <p:cNvSpPr/>
          <p:nvPr/>
        </p:nvSpPr>
        <p:spPr>
          <a:xfrm>
            <a:off x="6579790" y="3182275"/>
            <a:ext cx="744746" cy="714234"/>
          </a:xfrm>
          <a:custGeom>
            <a:avLst/>
            <a:gdLst/>
            <a:ahLst/>
            <a:cxnLst/>
            <a:rect l="l" t="t" r="r" b="b"/>
            <a:pathLst>
              <a:path w="49061" h="47051" extrusionOk="0">
                <a:moveTo>
                  <a:pt x="1" y="1"/>
                </a:moveTo>
                <a:lnTo>
                  <a:pt x="1" y="47051"/>
                </a:lnTo>
                <a:lnTo>
                  <a:pt x="49060" y="47051"/>
                </a:lnTo>
                <a:lnTo>
                  <a:pt x="4906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28">
            <a:extLst>
              <a:ext uri="{FF2B5EF4-FFF2-40B4-BE49-F238E27FC236}">
                <a16:creationId xmlns:a16="http://schemas.microsoft.com/office/drawing/2014/main" id="{247C2FD3-99C8-6772-E84A-FE3CADB37852}"/>
              </a:ext>
            </a:extLst>
          </p:cNvPr>
          <p:cNvSpPr/>
          <p:nvPr/>
        </p:nvSpPr>
        <p:spPr>
          <a:xfrm>
            <a:off x="6668745" y="3215322"/>
            <a:ext cx="728230" cy="623427"/>
          </a:xfrm>
          <a:custGeom>
            <a:avLst/>
            <a:gdLst/>
            <a:ahLst/>
            <a:cxnLst/>
            <a:rect l="l" t="t" r="r" b="b"/>
            <a:pathLst>
              <a:path w="47973" h="41069" extrusionOk="0">
                <a:moveTo>
                  <a:pt x="20698" y="2821"/>
                </a:moveTo>
                <a:cubicBezTo>
                  <a:pt x="25039" y="2821"/>
                  <a:pt x="29467" y="4434"/>
                  <a:pt x="33070" y="8037"/>
                </a:cubicBezTo>
                <a:cubicBezTo>
                  <a:pt x="44121" y="19172"/>
                  <a:pt x="36251" y="38176"/>
                  <a:pt x="20512" y="38176"/>
                </a:cubicBezTo>
                <a:cubicBezTo>
                  <a:pt x="10801" y="38176"/>
                  <a:pt x="2931" y="30223"/>
                  <a:pt x="2931" y="20512"/>
                </a:cubicBezTo>
                <a:cubicBezTo>
                  <a:pt x="2931" y="9866"/>
                  <a:pt x="11625" y="2821"/>
                  <a:pt x="20698" y="2821"/>
                </a:cubicBezTo>
                <a:close/>
                <a:moveTo>
                  <a:pt x="20512" y="0"/>
                </a:moveTo>
                <a:cubicBezTo>
                  <a:pt x="9210" y="0"/>
                  <a:pt x="1" y="9126"/>
                  <a:pt x="1" y="20512"/>
                </a:cubicBezTo>
                <a:cubicBezTo>
                  <a:pt x="1" y="32859"/>
                  <a:pt x="10118" y="41068"/>
                  <a:pt x="20681" y="41068"/>
                </a:cubicBezTo>
                <a:cubicBezTo>
                  <a:pt x="25730" y="41068"/>
                  <a:pt x="30882" y="39192"/>
                  <a:pt x="35079" y="34995"/>
                </a:cubicBezTo>
                <a:cubicBezTo>
                  <a:pt x="47972" y="22102"/>
                  <a:pt x="38847" y="0"/>
                  <a:pt x="20512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5" name="Google Shape;435;p28">
            <a:extLst>
              <a:ext uri="{FF2B5EF4-FFF2-40B4-BE49-F238E27FC236}">
                <a16:creationId xmlns:a16="http://schemas.microsoft.com/office/drawing/2014/main" id="{AC87A0A5-B0A3-0664-4A01-0CFD0D31CB40}"/>
              </a:ext>
            </a:extLst>
          </p:cNvPr>
          <p:cNvSpPr/>
          <p:nvPr/>
        </p:nvSpPr>
        <p:spPr>
          <a:xfrm>
            <a:off x="6905128" y="3364010"/>
            <a:ext cx="186835" cy="328040"/>
          </a:xfrm>
          <a:custGeom>
            <a:avLst/>
            <a:gdLst/>
            <a:ahLst/>
            <a:cxnLst/>
            <a:rect l="l" t="t" r="r" b="b"/>
            <a:pathLst>
              <a:path w="12308" h="21610" extrusionOk="0">
                <a:moveTo>
                  <a:pt x="1508" y="0"/>
                </a:moveTo>
                <a:cubicBezTo>
                  <a:pt x="671" y="0"/>
                  <a:pt x="1" y="670"/>
                  <a:pt x="1" y="1507"/>
                </a:cubicBezTo>
                <a:lnTo>
                  <a:pt x="84" y="1507"/>
                </a:lnTo>
                <a:lnTo>
                  <a:pt x="84" y="20177"/>
                </a:lnTo>
                <a:cubicBezTo>
                  <a:pt x="28" y="21028"/>
                  <a:pt x="740" y="21610"/>
                  <a:pt x="1492" y="21610"/>
                </a:cubicBezTo>
                <a:cubicBezTo>
                  <a:pt x="1849" y="21610"/>
                  <a:pt x="2216" y="21478"/>
                  <a:pt x="2512" y="21181"/>
                </a:cubicBezTo>
                <a:lnTo>
                  <a:pt x="11889" y="11889"/>
                </a:lnTo>
                <a:cubicBezTo>
                  <a:pt x="12140" y="11554"/>
                  <a:pt x="12307" y="11219"/>
                  <a:pt x="12307" y="10800"/>
                </a:cubicBezTo>
                <a:cubicBezTo>
                  <a:pt x="12307" y="10465"/>
                  <a:pt x="12140" y="10047"/>
                  <a:pt x="11889" y="9796"/>
                </a:cubicBezTo>
                <a:lnTo>
                  <a:pt x="2512" y="419"/>
                </a:lnTo>
                <a:cubicBezTo>
                  <a:pt x="2261" y="168"/>
                  <a:pt x="1843" y="0"/>
                  <a:pt x="1508" y="0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E2A47"/>
              </a:solidFill>
            </a:endParaRPr>
          </a:p>
        </p:txBody>
      </p:sp>
      <p:sp>
        <p:nvSpPr>
          <p:cNvPr id="436" name="Google Shape;436;p28">
            <a:extLst>
              <a:ext uri="{FF2B5EF4-FFF2-40B4-BE49-F238E27FC236}">
                <a16:creationId xmlns:a16="http://schemas.microsoft.com/office/drawing/2014/main" id="{DA9DF47B-B346-90C6-DA3D-5752ED349B05}"/>
              </a:ext>
            </a:extLst>
          </p:cNvPr>
          <p:cNvSpPr/>
          <p:nvPr/>
        </p:nvSpPr>
        <p:spPr>
          <a:xfrm>
            <a:off x="6858115" y="1367491"/>
            <a:ext cx="1476741" cy="1959677"/>
          </a:xfrm>
          <a:custGeom>
            <a:avLst/>
            <a:gdLst/>
            <a:ahLst/>
            <a:cxnLst/>
            <a:rect l="l" t="t" r="r" b="b"/>
            <a:pathLst>
              <a:path w="97282" h="129096" extrusionOk="0">
                <a:moveTo>
                  <a:pt x="7702" y="0"/>
                </a:moveTo>
                <a:cubicBezTo>
                  <a:pt x="3433" y="84"/>
                  <a:pt x="0" y="3684"/>
                  <a:pt x="84" y="7953"/>
                </a:cubicBezTo>
                <a:lnTo>
                  <a:pt x="84" y="120807"/>
                </a:lnTo>
                <a:cubicBezTo>
                  <a:pt x="84" y="125161"/>
                  <a:pt x="3349" y="129096"/>
                  <a:pt x="7702" y="129096"/>
                </a:cubicBezTo>
                <a:lnTo>
                  <a:pt x="89161" y="129096"/>
                </a:lnTo>
                <a:cubicBezTo>
                  <a:pt x="93682" y="128928"/>
                  <a:pt x="97198" y="125244"/>
                  <a:pt x="97282" y="120807"/>
                </a:cubicBezTo>
                <a:lnTo>
                  <a:pt x="97282" y="7953"/>
                </a:lnTo>
                <a:cubicBezTo>
                  <a:pt x="97198" y="3600"/>
                  <a:pt x="93598" y="0"/>
                  <a:pt x="8916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8">
            <a:extLst>
              <a:ext uri="{FF2B5EF4-FFF2-40B4-BE49-F238E27FC236}">
                <a16:creationId xmlns:a16="http://schemas.microsoft.com/office/drawing/2014/main" id="{5CEF3F10-D33E-3745-067A-F2D008716B7A}"/>
              </a:ext>
            </a:extLst>
          </p:cNvPr>
          <p:cNvSpPr/>
          <p:nvPr/>
        </p:nvSpPr>
        <p:spPr>
          <a:xfrm>
            <a:off x="6976307" y="1511094"/>
            <a:ext cx="1241633" cy="1500907"/>
          </a:xfrm>
          <a:custGeom>
            <a:avLst/>
            <a:gdLst/>
            <a:ahLst/>
            <a:cxnLst/>
            <a:rect l="l" t="t" r="r" b="b"/>
            <a:pathLst>
              <a:path w="81794" h="98874" extrusionOk="0">
                <a:moveTo>
                  <a:pt x="0" y="0"/>
                </a:moveTo>
                <a:lnTo>
                  <a:pt x="0" y="98873"/>
                </a:lnTo>
                <a:lnTo>
                  <a:pt x="81794" y="98873"/>
                </a:lnTo>
                <a:lnTo>
                  <a:pt x="81794" y="0"/>
                </a:ln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28">
            <a:extLst>
              <a:ext uri="{FF2B5EF4-FFF2-40B4-BE49-F238E27FC236}">
                <a16:creationId xmlns:a16="http://schemas.microsoft.com/office/drawing/2014/main" id="{3ED61ECC-34F4-30B2-3ED6-3D84D748779D}"/>
              </a:ext>
            </a:extLst>
          </p:cNvPr>
          <p:cNvSpPr/>
          <p:nvPr/>
        </p:nvSpPr>
        <p:spPr>
          <a:xfrm>
            <a:off x="7513876" y="3086960"/>
            <a:ext cx="185560" cy="159086"/>
          </a:xfrm>
          <a:custGeom>
            <a:avLst/>
            <a:gdLst/>
            <a:ahLst/>
            <a:cxnLst/>
            <a:rect l="l" t="t" r="r" b="b"/>
            <a:pathLst>
              <a:path w="12224" h="10480" extrusionOk="0">
                <a:moveTo>
                  <a:pt x="5275" y="1"/>
                </a:moveTo>
                <a:cubicBezTo>
                  <a:pt x="2344" y="1"/>
                  <a:pt x="0" y="2345"/>
                  <a:pt x="0" y="5275"/>
                </a:cubicBezTo>
                <a:cubicBezTo>
                  <a:pt x="0" y="8397"/>
                  <a:pt x="2579" y="10480"/>
                  <a:pt x="5283" y="10480"/>
                </a:cubicBezTo>
                <a:cubicBezTo>
                  <a:pt x="6567" y="10480"/>
                  <a:pt x="7880" y="10010"/>
                  <a:pt x="8958" y="8959"/>
                </a:cubicBezTo>
                <a:cubicBezTo>
                  <a:pt x="12223" y="5693"/>
                  <a:pt x="9879" y="1"/>
                  <a:pt x="5275" y="1"/>
                </a:cubicBezTo>
                <a:close/>
              </a:path>
            </a:pathLst>
          </a:custGeom>
          <a:solidFill>
            <a:srgbClr val="0E2A4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28">
            <a:extLst>
              <a:ext uri="{FF2B5EF4-FFF2-40B4-BE49-F238E27FC236}">
                <a16:creationId xmlns:a16="http://schemas.microsoft.com/office/drawing/2014/main" id="{B85832BC-573F-9297-994F-E37564B70E54}"/>
              </a:ext>
            </a:extLst>
          </p:cNvPr>
          <p:cNvSpPr/>
          <p:nvPr/>
        </p:nvSpPr>
        <p:spPr>
          <a:xfrm>
            <a:off x="7577419" y="1730946"/>
            <a:ext cx="584612" cy="583352"/>
          </a:xfrm>
          <a:custGeom>
            <a:avLst/>
            <a:gdLst/>
            <a:ahLst/>
            <a:cxnLst/>
            <a:rect l="l" t="t" r="r" b="b"/>
            <a:pathLst>
              <a:path w="38512" h="38429" extrusionOk="0">
                <a:moveTo>
                  <a:pt x="19339" y="14484"/>
                </a:moveTo>
                <a:cubicBezTo>
                  <a:pt x="16577" y="14484"/>
                  <a:pt x="14316" y="16745"/>
                  <a:pt x="14316" y="19507"/>
                </a:cubicBezTo>
                <a:cubicBezTo>
                  <a:pt x="14316" y="22569"/>
                  <a:pt x="16812" y="24594"/>
                  <a:pt x="19411" y="24594"/>
                </a:cubicBezTo>
                <a:cubicBezTo>
                  <a:pt x="20650" y="24594"/>
                  <a:pt x="21913" y="24134"/>
                  <a:pt x="22939" y="23107"/>
                </a:cubicBezTo>
                <a:cubicBezTo>
                  <a:pt x="26037" y="19926"/>
                  <a:pt x="23860" y="14484"/>
                  <a:pt x="19339" y="14484"/>
                </a:cubicBezTo>
                <a:close/>
                <a:moveTo>
                  <a:pt x="19256" y="9629"/>
                </a:moveTo>
                <a:cubicBezTo>
                  <a:pt x="25786" y="9629"/>
                  <a:pt x="30390" y="16075"/>
                  <a:pt x="28381" y="22354"/>
                </a:cubicBezTo>
                <a:cubicBezTo>
                  <a:pt x="27062" y="26229"/>
                  <a:pt x="23469" y="28886"/>
                  <a:pt x="19363" y="28886"/>
                </a:cubicBezTo>
                <a:cubicBezTo>
                  <a:pt x="19299" y="28886"/>
                  <a:pt x="19236" y="28885"/>
                  <a:pt x="19172" y="28884"/>
                </a:cubicBezTo>
                <a:cubicBezTo>
                  <a:pt x="12558" y="28884"/>
                  <a:pt x="7954" y="22438"/>
                  <a:pt x="10047" y="16159"/>
                </a:cubicBezTo>
                <a:cubicBezTo>
                  <a:pt x="11386" y="12224"/>
                  <a:pt x="15070" y="9629"/>
                  <a:pt x="19256" y="9629"/>
                </a:cubicBezTo>
                <a:close/>
                <a:moveTo>
                  <a:pt x="16242" y="1"/>
                </a:moveTo>
                <a:lnTo>
                  <a:pt x="16242" y="2847"/>
                </a:lnTo>
                <a:cubicBezTo>
                  <a:pt x="13898" y="3266"/>
                  <a:pt x="11721" y="4187"/>
                  <a:pt x="9879" y="5526"/>
                </a:cubicBezTo>
                <a:lnTo>
                  <a:pt x="7786" y="3517"/>
                </a:lnTo>
                <a:lnTo>
                  <a:pt x="3433" y="7787"/>
                </a:lnTo>
                <a:lnTo>
                  <a:pt x="5526" y="9796"/>
                </a:lnTo>
                <a:cubicBezTo>
                  <a:pt x="4186" y="11722"/>
                  <a:pt x="3265" y="13898"/>
                  <a:pt x="2847" y="16159"/>
                </a:cubicBezTo>
                <a:lnTo>
                  <a:pt x="0" y="16159"/>
                </a:lnTo>
                <a:lnTo>
                  <a:pt x="0" y="22270"/>
                </a:lnTo>
                <a:lnTo>
                  <a:pt x="2847" y="22270"/>
                </a:lnTo>
                <a:cubicBezTo>
                  <a:pt x="3265" y="24531"/>
                  <a:pt x="4186" y="26707"/>
                  <a:pt x="5526" y="28633"/>
                </a:cubicBezTo>
                <a:lnTo>
                  <a:pt x="3433" y="30642"/>
                </a:lnTo>
                <a:lnTo>
                  <a:pt x="7786" y="34912"/>
                </a:lnTo>
                <a:lnTo>
                  <a:pt x="9879" y="32903"/>
                </a:lnTo>
                <a:cubicBezTo>
                  <a:pt x="11721" y="34242"/>
                  <a:pt x="13898" y="35163"/>
                  <a:pt x="16242" y="35582"/>
                </a:cubicBezTo>
                <a:lnTo>
                  <a:pt x="16242" y="38428"/>
                </a:lnTo>
                <a:lnTo>
                  <a:pt x="22270" y="38428"/>
                </a:lnTo>
                <a:lnTo>
                  <a:pt x="22270" y="35582"/>
                </a:lnTo>
                <a:cubicBezTo>
                  <a:pt x="24614" y="35163"/>
                  <a:pt x="26790" y="34242"/>
                  <a:pt x="28716" y="32903"/>
                </a:cubicBezTo>
                <a:lnTo>
                  <a:pt x="30809" y="34996"/>
                </a:lnTo>
                <a:lnTo>
                  <a:pt x="35079" y="30642"/>
                </a:lnTo>
                <a:lnTo>
                  <a:pt x="33069" y="28633"/>
                </a:lnTo>
                <a:cubicBezTo>
                  <a:pt x="34325" y="26707"/>
                  <a:pt x="35246" y="24531"/>
                  <a:pt x="35665" y="22270"/>
                </a:cubicBezTo>
                <a:lnTo>
                  <a:pt x="38511" y="22270"/>
                </a:lnTo>
                <a:lnTo>
                  <a:pt x="38511" y="16242"/>
                </a:lnTo>
                <a:lnTo>
                  <a:pt x="35665" y="16242"/>
                </a:lnTo>
                <a:cubicBezTo>
                  <a:pt x="35246" y="13898"/>
                  <a:pt x="34325" y="11722"/>
                  <a:pt x="33069" y="9796"/>
                </a:cubicBezTo>
                <a:lnTo>
                  <a:pt x="35079" y="7787"/>
                </a:lnTo>
                <a:lnTo>
                  <a:pt x="30809" y="3517"/>
                </a:lnTo>
                <a:lnTo>
                  <a:pt x="28716" y="5526"/>
                </a:lnTo>
                <a:cubicBezTo>
                  <a:pt x="26790" y="4187"/>
                  <a:pt x="24614" y="3350"/>
                  <a:pt x="22270" y="2847"/>
                </a:cubicBezTo>
                <a:lnTo>
                  <a:pt x="2227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28">
            <a:extLst>
              <a:ext uri="{FF2B5EF4-FFF2-40B4-BE49-F238E27FC236}">
                <a16:creationId xmlns:a16="http://schemas.microsoft.com/office/drawing/2014/main" id="{AE5800C5-EDEF-87C3-5060-2756D440FF5C}"/>
              </a:ext>
            </a:extLst>
          </p:cNvPr>
          <p:cNvSpPr/>
          <p:nvPr/>
        </p:nvSpPr>
        <p:spPr>
          <a:xfrm>
            <a:off x="7107204" y="1832622"/>
            <a:ext cx="432099" cy="430839"/>
          </a:xfrm>
          <a:custGeom>
            <a:avLst/>
            <a:gdLst/>
            <a:ahLst/>
            <a:cxnLst/>
            <a:rect l="l" t="t" r="r" b="b"/>
            <a:pathLst>
              <a:path w="28465" h="28382" extrusionOk="0">
                <a:moveTo>
                  <a:pt x="14316" y="10633"/>
                </a:moveTo>
                <a:cubicBezTo>
                  <a:pt x="12307" y="10633"/>
                  <a:pt x="10632" y="12307"/>
                  <a:pt x="10632" y="14400"/>
                </a:cubicBezTo>
                <a:cubicBezTo>
                  <a:pt x="10632" y="16628"/>
                  <a:pt x="12504" y="18154"/>
                  <a:pt x="14437" y="18154"/>
                </a:cubicBezTo>
                <a:cubicBezTo>
                  <a:pt x="15337" y="18154"/>
                  <a:pt x="16251" y="17824"/>
                  <a:pt x="16995" y="17079"/>
                </a:cubicBezTo>
                <a:cubicBezTo>
                  <a:pt x="19339" y="14651"/>
                  <a:pt x="17665" y="10633"/>
                  <a:pt x="14316" y="10633"/>
                </a:cubicBezTo>
                <a:close/>
                <a:moveTo>
                  <a:pt x="14232" y="7033"/>
                </a:moveTo>
                <a:cubicBezTo>
                  <a:pt x="19088" y="7033"/>
                  <a:pt x="22521" y="11805"/>
                  <a:pt x="21014" y="16493"/>
                </a:cubicBezTo>
                <a:cubicBezTo>
                  <a:pt x="20093" y="19340"/>
                  <a:pt x="17330" y="21349"/>
                  <a:pt x="14232" y="21349"/>
                </a:cubicBezTo>
                <a:cubicBezTo>
                  <a:pt x="9377" y="21265"/>
                  <a:pt x="5944" y="16493"/>
                  <a:pt x="7535" y="11889"/>
                </a:cubicBezTo>
                <a:lnTo>
                  <a:pt x="7451" y="11889"/>
                </a:lnTo>
                <a:cubicBezTo>
                  <a:pt x="8372" y="8958"/>
                  <a:pt x="11135" y="7033"/>
                  <a:pt x="14232" y="7033"/>
                </a:cubicBezTo>
                <a:close/>
                <a:moveTo>
                  <a:pt x="11972" y="0"/>
                </a:moveTo>
                <a:lnTo>
                  <a:pt x="11972" y="2093"/>
                </a:lnTo>
                <a:cubicBezTo>
                  <a:pt x="10298" y="2428"/>
                  <a:pt x="8707" y="3098"/>
                  <a:pt x="7284" y="4103"/>
                </a:cubicBezTo>
                <a:lnTo>
                  <a:pt x="5777" y="2596"/>
                </a:lnTo>
                <a:lnTo>
                  <a:pt x="2595" y="5693"/>
                </a:lnTo>
                <a:lnTo>
                  <a:pt x="4102" y="7200"/>
                </a:lnTo>
                <a:cubicBezTo>
                  <a:pt x="3098" y="8623"/>
                  <a:pt x="2428" y="10214"/>
                  <a:pt x="2177" y="11972"/>
                </a:cubicBezTo>
                <a:lnTo>
                  <a:pt x="2093" y="11889"/>
                </a:lnTo>
                <a:lnTo>
                  <a:pt x="0" y="11889"/>
                </a:lnTo>
                <a:lnTo>
                  <a:pt x="0" y="16493"/>
                </a:lnTo>
                <a:lnTo>
                  <a:pt x="2093" y="16493"/>
                </a:lnTo>
                <a:cubicBezTo>
                  <a:pt x="2428" y="18167"/>
                  <a:pt x="3098" y="19758"/>
                  <a:pt x="4102" y="21181"/>
                </a:cubicBezTo>
                <a:lnTo>
                  <a:pt x="2595" y="22688"/>
                </a:lnTo>
                <a:lnTo>
                  <a:pt x="5693" y="25786"/>
                </a:lnTo>
                <a:lnTo>
                  <a:pt x="7200" y="24363"/>
                </a:lnTo>
                <a:cubicBezTo>
                  <a:pt x="8623" y="25284"/>
                  <a:pt x="10214" y="25953"/>
                  <a:pt x="11972" y="26288"/>
                </a:cubicBezTo>
                <a:lnTo>
                  <a:pt x="11972" y="28381"/>
                </a:lnTo>
                <a:lnTo>
                  <a:pt x="16493" y="28381"/>
                </a:lnTo>
                <a:lnTo>
                  <a:pt x="16493" y="26288"/>
                </a:lnTo>
                <a:cubicBezTo>
                  <a:pt x="18167" y="25953"/>
                  <a:pt x="19758" y="25284"/>
                  <a:pt x="21181" y="24363"/>
                </a:cubicBezTo>
                <a:lnTo>
                  <a:pt x="22772" y="25870"/>
                </a:lnTo>
                <a:lnTo>
                  <a:pt x="25869" y="22772"/>
                </a:lnTo>
                <a:lnTo>
                  <a:pt x="24362" y="21265"/>
                </a:lnTo>
                <a:cubicBezTo>
                  <a:pt x="25367" y="19758"/>
                  <a:pt x="26037" y="18167"/>
                  <a:pt x="26372" y="16493"/>
                </a:cubicBezTo>
                <a:lnTo>
                  <a:pt x="28465" y="16493"/>
                </a:lnTo>
                <a:lnTo>
                  <a:pt x="28465" y="11972"/>
                </a:lnTo>
                <a:lnTo>
                  <a:pt x="26372" y="11972"/>
                </a:lnTo>
                <a:cubicBezTo>
                  <a:pt x="26037" y="10214"/>
                  <a:pt x="25367" y="8623"/>
                  <a:pt x="24362" y="7200"/>
                </a:cubicBezTo>
                <a:lnTo>
                  <a:pt x="25869" y="5693"/>
                </a:lnTo>
                <a:lnTo>
                  <a:pt x="22772" y="2596"/>
                </a:lnTo>
                <a:lnTo>
                  <a:pt x="21265" y="4103"/>
                </a:lnTo>
                <a:cubicBezTo>
                  <a:pt x="19842" y="3098"/>
                  <a:pt x="18167" y="2428"/>
                  <a:pt x="16493" y="2093"/>
                </a:cubicBezTo>
                <a:lnTo>
                  <a:pt x="1649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28">
            <a:extLst>
              <a:ext uri="{FF2B5EF4-FFF2-40B4-BE49-F238E27FC236}">
                <a16:creationId xmlns:a16="http://schemas.microsoft.com/office/drawing/2014/main" id="{93745536-56AF-A325-3B19-EBFBE7B22C02}"/>
              </a:ext>
            </a:extLst>
          </p:cNvPr>
          <p:cNvSpPr/>
          <p:nvPr/>
        </p:nvSpPr>
        <p:spPr>
          <a:xfrm>
            <a:off x="7225395" y="2240569"/>
            <a:ext cx="636710" cy="635450"/>
          </a:xfrm>
          <a:custGeom>
            <a:avLst/>
            <a:gdLst/>
            <a:ahLst/>
            <a:cxnLst/>
            <a:rect l="l" t="t" r="r" b="b"/>
            <a:pathLst>
              <a:path w="41944" h="41861" extrusionOk="0">
                <a:moveTo>
                  <a:pt x="21243" y="15752"/>
                </a:moveTo>
                <a:cubicBezTo>
                  <a:pt x="20950" y="15752"/>
                  <a:pt x="20650" y="15775"/>
                  <a:pt x="20344" y="15823"/>
                </a:cubicBezTo>
                <a:cubicBezTo>
                  <a:pt x="17414" y="16242"/>
                  <a:pt x="15321" y="19005"/>
                  <a:pt x="15823" y="22019"/>
                </a:cubicBezTo>
                <a:cubicBezTo>
                  <a:pt x="16280" y="24914"/>
                  <a:pt x="18709" y="26576"/>
                  <a:pt x="21185" y="26576"/>
                </a:cubicBezTo>
                <a:cubicBezTo>
                  <a:pt x="22790" y="26576"/>
                  <a:pt x="24415" y="25877"/>
                  <a:pt x="25534" y="24363"/>
                </a:cubicBezTo>
                <a:cubicBezTo>
                  <a:pt x="28198" y="20680"/>
                  <a:pt x="25510" y="15752"/>
                  <a:pt x="21243" y="15752"/>
                </a:cubicBezTo>
                <a:close/>
                <a:moveTo>
                  <a:pt x="21052" y="10506"/>
                </a:moveTo>
                <a:cubicBezTo>
                  <a:pt x="27354" y="10506"/>
                  <a:pt x="32385" y="16206"/>
                  <a:pt x="31227" y="22688"/>
                </a:cubicBezTo>
                <a:cubicBezTo>
                  <a:pt x="30474" y="27125"/>
                  <a:pt x="26958" y="30474"/>
                  <a:pt x="22604" y="31144"/>
                </a:cubicBezTo>
                <a:cubicBezTo>
                  <a:pt x="22054" y="31229"/>
                  <a:pt x="21510" y="31270"/>
                  <a:pt x="20975" y="31270"/>
                </a:cubicBezTo>
                <a:cubicBezTo>
                  <a:pt x="14673" y="31270"/>
                  <a:pt x="9642" y="25571"/>
                  <a:pt x="10800" y="19088"/>
                </a:cubicBezTo>
                <a:cubicBezTo>
                  <a:pt x="11470" y="14735"/>
                  <a:pt x="14986" y="11302"/>
                  <a:pt x="19423" y="10633"/>
                </a:cubicBezTo>
                <a:cubicBezTo>
                  <a:pt x="19973" y="10548"/>
                  <a:pt x="20517" y="10506"/>
                  <a:pt x="21052" y="10506"/>
                </a:cubicBezTo>
                <a:close/>
                <a:moveTo>
                  <a:pt x="21097" y="0"/>
                </a:moveTo>
                <a:lnTo>
                  <a:pt x="17916" y="503"/>
                </a:lnTo>
                <a:lnTo>
                  <a:pt x="14651" y="1005"/>
                </a:lnTo>
                <a:lnTo>
                  <a:pt x="15153" y="4019"/>
                </a:lnTo>
                <a:cubicBezTo>
                  <a:pt x="12725" y="4856"/>
                  <a:pt x="10632" y="6196"/>
                  <a:pt x="8791" y="7870"/>
                </a:cubicBezTo>
                <a:lnTo>
                  <a:pt x="6279" y="6112"/>
                </a:lnTo>
                <a:lnTo>
                  <a:pt x="2428" y="11302"/>
                </a:lnTo>
                <a:lnTo>
                  <a:pt x="4856" y="13144"/>
                </a:lnTo>
                <a:cubicBezTo>
                  <a:pt x="3767" y="15405"/>
                  <a:pt x="3181" y="17833"/>
                  <a:pt x="3098" y="20344"/>
                </a:cubicBezTo>
                <a:lnTo>
                  <a:pt x="0" y="20846"/>
                </a:lnTo>
                <a:lnTo>
                  <a:pt x="1005" y="27293"/>
                </a:lnTo>
                <a:lnTo>
                  <a:pt x="4102" y="26791"/>
                </a:lnTo>
                <a:cubicBezTo>
                  <a:pt x="4939" y="29135"/>
                  <a:pt x="6195" y="31311"/>
                  <a:pt x="7953" y="33153"/>
                </a:cubicBezTo>
                <a:lnTo>
                  <a:pt x="6112" y="35665"/>
                </a:lnTo>
                <a:lnTo>
                  <a:pt x="11386" y="39516"/>
                </a:lnTo>
                <a:lnTo>
                  <a:pt x="13144" y="37004"/>
                </a:lnTo>
                <a:cubicBezTo>
                  <a:pt x="15404" y="38093"/>
                  <a:pt x="17916" y="38679"/>
                  <a:pt x="20428" y="38762"/>
                </a:cubicBezTo>
                <a:lnTo>
                  <a:pt x="20930" y="41860"/>
                </a:lnTo>
                <a:lnTo>
                  <a:pt x="24195" y="41358"/>
                </a:lnTo>
                <a:lnTo>
                  <a:pt x="27376" y="40855"/>
                </a:lnTo>
                <a:lnTo>
                  <a:pt x="26958" y="37842"/>
                </a:lnTo>
                <a:cubicBezTo>
                  <a:pt x="29302" y="37004"/>
                  <a:pt x="31478" y="35665"/>
                  <a:pt x="33237" y="33990"/>
                </a:cubicBezTo>
                <a:lnTo>
                  <a:pt x="35748" y="35832"/>
                </a:lnTo>
                <a:lnTo>
                  <a:pt x="39599" y="30558"/>
                </a:lnTo>
                <a:lnTo>
                  <a:pt x="37088" y="28716"/>
                </a:lnTo>
                <a:cubicBezTo>
                  <a:pt x="38176" y="26456"/>
                  <a:pt x="38846" y="24028"/>
                  <a:pt x="38929" y="21516"/>
                </a:cubicBezTo>
                <a:lnTo>
                  <a:pt x="41943" y="21014"/>
                </a:lnTo>
                <a:lnTo>
                  <a:pt x="40939" y="14568"/>
                </a:lnTo>
                <a:lnTo>
                  <a:pt x="37925" y="15070"/>
                </a:lnTo>
                <a:cubicBezTo>
                  <a:pt x="37088" y="12642"/>
                  <a:pt x="35748" y="10549"/>
                  <a:pt x="34074" y="8707"/>
                </a:cubicBezTo>
                <a:lnTo>
                  <a:pt x="35916" y="6196"/>
                </a:lnTo>
                <a:lnTo>
                  <a:pt x="30641" y="2344"/>
                </a:lnTo>
                <a:lnTo>
                  <a:pt x="28799" y="4856"/>
                </a:lnTo>
                <a:cubicBezTo>
                  <a:pt x="26539" y="3684"/>
                  <a:pt x="24111" y="3098"/>
                  <a:pt x="21600" y="3014"/>
                </a:cubicBezTo>
                <a:lnTo>
                  <a:pt x="2109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400;p28">
            <a:extLst>
              <a:ext uri="{FF2B5EF4-FFF2-40B4-BE49-F238E27FC236}">
                <a16:creationId xmlns:a16="http://schemas.microsoft.com/office/drawing/2014/main" id="{1BB801E2-A6A2-3DE8-02CE-785A0809B154}"/>
              </a:ext>
            </a:extLst>
          </p:cNvPr>
          <p:cNvSpPr/>
          <p:nvPr/>
        </p:nvSpPr>
        <p:spPr>
          <a:xfrm>
            <a:off x="1243825" y="3447896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3" name="Google Shape;401;p28">
            <a:extLst>
              <a:ext uri="{FF2B5EF4-FFF2-40B4-BE49-F238E27FC236}">
                <a16:creationId xmlns:a16="http://schemas.microsoft.com/office/drawing/2014/main" id="{31688992-8205-B0D0-3834-369621F47825}"/>
              </a:ext>
            </a:extLst>
          </p:cNvPr>
          <p:cNvSpPr/>
          <p:nvPr/>
        </p:nvSpPr>
        <p:spPr>
          <a:xfrm>
            <a:off x="1243825" y="3013183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" name="Google Shape;402;p28">
            <a:extLst>
              <a:ext uri="{FF2B5EF4-FFF2-40B4-BE49-F238E27FC236}">
                <a16:creationId xmlns:a16="http://schemas.microsoft.com/office/drawing/2014/main" id="{87C1FF35-9524-8A72-B390-0084AE1F8586}"/>
              </a:ext>
            </a:extLst>
          </p:cNvPr>
          <p:cNvSpPr/>
          <p:nvPr/>
        </p:nvSpPr>
        <p:spPr>
          <a:xfrm>
            <a:off x="1243825" y="2584599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5" name="Google Shape;404;p28">
            <a:extLst>
              <a:ext uri="{FF2B5EF4-FFF2-40B4-BE49-F238E27FC236}">
                <a16:creationId xmlns:a16="http://schemas.microsoft.com/office/drawing/2014/main" id="{34F39166-099E-35FC-ED8F-A0D8370F9B2E}"/>
              </a:ext>
            </a:extLst>
          </p:cNvPr>
          <p:cNvSpPr txBox="1">
            <a:spLocks/>
          </p:cNvSpPr>
          <p:nvPr/>
        </p:nvSpPr>
        <p:spPr>
          <a:xfrm>
            <a:off x="1264500" y="2683347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Bootstrap 4</a:t>
            </a:r>
          </a:p>
        </p:txBody>
      </p:sp>
      <p:sp>
        <p:nvSpPr>
          <p:cNvPr id="6" name="Google Shape;405;p28">
            <a:extLst>
              <a:ext uri="{FF2B5EF4-FFF2-40B4-BE49-F238E27FC236}">
                <a16:creationId xmlns:a16="http://schemas.microsoft.com/office/drawing/2014/main" id="{61B13224-3080-09C4-1260-932DDF4ECFB7}"/>
              </a:ext>
            </a:extLst>
          </p:cNvPr>
          <p:cNvSpPr txBox="1">
            <a:spLocks/>
          </p:cNvSpPr>
          <p:nvPr/>
        </p:nvSpPr>
        <p:spPr>
          <a:xfrm>
            <a:off x="1224638" y="3557982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MariaDB 10.4.32 (MySQL)</a:t>
            </a:r>
          </a:p>
        </p:txBody>
      </p:sp>
      <p:sp>
        <p:nvSpPr>
          <p:cNvPr id="7" name="Google Shape;406;p28">
            <a:extLst>
              <a:ext uri="{FF2B5EF4-FFF2-40B4-BE49-F238E27FC236}">
                <a16:creationId xmlns:a16="http://schemas.microsoft.com/office/drawing/2014/main" id="{F5E6B0ED-F659-C387-940D-F7E01A7048DC}"/>
              </a:ext>
            </a:extLst>
          </p:cNvPr>
          <p:cNvSpPr txBox="1">
            <a:spLocks/>
          </p:cNvSpPr>
          <p:nvPr/>
        </p:nvSpPr>
        <p:spPr>
          <a:xfrm>
            <a:off x="1243825" y="312649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>
                <a:solidFill>
                  <a:schemeClr val="dk1"/>
                </a:solidFill>
              </a:rPr>
              <a:t>PHP 8.2</a:t>
            </a:r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9" name="Google Shape;401;p28">
            <a:extLst>
              <a:ext uri="{FF2B5EF4-FFF2-40B4-BE49-F238E27FC236}">
                <a16:creationId xmlns:a16="http://schemas.microsoft.com/office/drawing/2014/main" id="{6D40CA75-7D09-C436-ABCC-3C8FCCB614D4}"/>
              </a:ext>
            </a:extLst>
          </p:cNvPr>
          <p:cNvSpPr/>
          <p:nvPr/>
        </p:nvSpPr>
        <p:spPr>
          <a:xfrm>
            <a:off x="1243825" y="4313704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0" name="Google Shape;402;p28">
            <a:extLst>
              <a:ext uri="{FF2B5EF4-FFF2-40B4-BE49-F238E27FC236}">
                <a16:creationId xmlns:a16="http://schemas.microsoft.com/office/drawing/2014/main" id="{CF9B85C4-9A54-1167-94F4-0FB5FF1C6431}"/>
              </a:ext>
            </a:extLst>
          </p:cNvPr>
          <p:cNvSpPr/>
          <p:nvPr/>
        </p:nvSpPr>
        <p:spPr>
          <a:xfrm>
            <a:off x="1243825" y="3885120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1" name="Google Shape;404;p28">
            <a:extLst>
              <a:ext uri="{FF2B5EF4-FFF2-40B4-BE49-F238E27FC236}">
                <a16:creationId xmlns:a16="http://schemas.microsoft.com/office/drawing/2014/main" id="{DEF22EFB-7653-0955-947F-FE9C5609A60F}"/>
              </a:ext>
            </a:extLst>
          </p:cNvPr>
          <p:cNvSpPr txBox="1">
            <a:spLocks/>
          </p:cNvSpPr>
          <p:nvPr/>
        </p:nvSpPr>
        <p:spPr>
          <a:xfrm>
            <a:off x="1264500" y="398386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Envato Template </a:t>
            </a:r>
          </a:p>
        </p:txBody>
      </p:sp>
      <p:sp>
        <p:nvSpPr>
          <p:cNvPr id="13" name="Google Shape;406;p28">
            <a:extLst>
              <a:ext uri="{FF2B5EF4-FFF2-40B4-BE49-F238E27FC236}">
                <a16:creationId xmlns:a16="http://schemas.microsoft.com/office/drawing/2014/main" id="{83B93086-28C2-5865-0317-20ACA4F3A400}"/>
              </a:ext>
            </a:extLst>
          </p:cNvPr>
          <p:cNvSpPr txBox="1">
            <a:spLocks/>
          </p:cNvSpPr>
          <p:nvPr/>
        </p:nvSpPr>
        <p:spPr>
          <a:xfrm>
            <a:off x="1243825" y="442701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Blade templating</a:t>
            </a:r>
          </a:p>
        </p:txBody>
      </p:sp>
      <p:sp>
        <p:nvSpPr>
          <p:cNvPr id="8" name="Google Shape;401;p28">
            <a:extLst>
              <a:ext uri="{FF2B5EF4-FFF2-40B4-BE49-F238E27FC236}">
                <a16:creationId xmlns:a16="http://schemas.microsoft.com/office/drawing/2014/main" id="{72047D57-1036-1C5B-845D-BA2F1BA115FA}"/>
              </a:ext>
            </a:extLst>
          </p:cNvPr>
          <p:cNvSpPr/>
          <p:nvPr/>
        </p:nvSpPr>
        <p:spPr>
          <a:xfrm>
            <a:off x="1224638" y="4736528"/>
            <a:ext cx="2326500" cy="381000"/>
          </a:xfrm>
          <a:prstGeom prst="homePlat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12" name="Google Shape;406;p28">
            <a:extLst>
              <a:ext uri="{FF2B5EF4-FFF2-40B4-BE49-F238E27FC236}">
                <a16:creationId xmlns:a16="http://schemas.microsoft.com/office/drawing/2014/main" id="{CB0939A3-6B9C-46AC-068A-517144D4D59E}"/>
              </a:ext>
            </a:extLst>
          </p:cNvPr>
          <p:cNvSpPr txBox="1">
            <a:spLocks/>
          </p:cNvSpPr>
          <p:nvPr/>
        </p:nvSpPr>
        <p:spPr>
          <a:xfrm>
            <a:off x="1224638" y="484984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r>
              <a:rPr lang="en-US" dirty="0">
                <a:solidFill>
                  <a:schemeClr val="dk1"/>
                </a:solidFill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1009570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9BBF2197-5A6A-3ABC-1288-66446DA487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1700" y="2047900"/>
            <a:ext cx="8520600" cy="606600"/>
          </a:xfrm>
        </p:spPr>
        <p:txBody>
          <a:bodyPr/>
          <a:lstStyle/>
          <a:p>
            <a:r>
              <a:rPr lang="en-US" sz="4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FRONTEND</a:t>
            </a:r>
            <a:endParaRPr lang="en-US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2751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1EA80-3807-11B3-61BF-1D2ABA324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58" y="672992"/>
            <a:ext cx="9043883" cy="43461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750539-A96F-23BE-0E3A-F9FB8632B549}"/>
              </a:ext>
            </a:extLst>
          </p:cNvPr>
          <p:cNvSpPr txBox="1"/>
          <p:nvPr/>
        </p:nvSpPr>
        <p:spPr>
          <a:xfrm>
            <a:off x="2736525" y="124313"/>
            <a:ext cx="327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HOME PAGE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080540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34779-B9AE-3C66-F4AB-203634C4C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1EC0D4E-6B43-FF11-B57C-BC14883E11D9}"/>
              </a:ext>
            </a:extLst>
          </p:cNvPr>
          <p:cNvSpPr txBox="1"/>
          <p:nvPr/>
        </p:nvSpPr>
        <p:spPr>
          <a:xfrm>
            <a:off x="2736525" y="124313"/>
            <a:ext cx="32771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HOME PAGE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921922-9553-BAD1-B1CC-4A2257DB6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36" y="734191"/>
            <a:ext cx="8656765" cy="419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00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 idx="4"/>
          </p:nvPr>
        </p:nvSpPr>
        <p:spPr>
          <a:xfrm>
            <a:off x="615669" y="223794"/>
            <a:ext cx="7833900" cy="752450"/>
          </a:xfrm>
        </p:spPr>
        <p:txBody>
          <a:bodyPr/>
          <a:lstStyle/>
          <a:p>
            <a:pPr algn="ctr"/>
            <a:r>
              <a:rPr lang="en-US" sz="4000" b="1" dirty="0">
                <a:solidFill>
                  <a:schemeClr val="accent2">
                    <a:lumMod val="75000"/>
                  </a:schemeClr>
                </a:solidFill>
              </a:rPr>
              <a:t>ABOUT PAGE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8E1047-0DA7-06A5-9979-2BB7098D7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9" y="904466"/>
            <a:ext cx="8109460" cy="4115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722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6A45B-C06F-24E3-C0A8-28B80FAB61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89AB39-2E5C-17F6-B469-386B8907757B}"/>
              </a:ext>
            </a:extLst>
          </p:cNvPr>
          <p:cNvSpPr>
            <a:spLocks noGrp="1"/>
          </p:cNvSpPr>
          <p:nvPr>
            <p:ph type="ctrTitle" idx="4"/>
          </p:nvPr>
        </p:nvSpPr>
        <p:spPr>
          <a:xfrm>
            <a:off x="675739" y="130352"/>
            <a:ext cx="7420372" cy="537094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BLOG PAGE</a:t>
            </a:r>
            <a:endParaRPr lang="en-US" sz="24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10D373-0A60-D819-D507-7EA64FDB7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71" y="594026"/>
            <a:ext cx="8822458" cy="4419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05942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130</Words>
  <Application>Microsoft Office PowerPoint</Application>
  <PresentationFormat>On-screen Show (16:9)</PresentationFormat>
  <Paragraphs>56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Roboto Black</vt:lpstr>
      <vt:lpstr>Roboto Light</vt:lpstr>
      <vt:lpstr>Arial</vt:lpstr>
      <vt:lpstr>WEB PROPOSAL</vt:lpstr>
      <vt:lpstr>Name: Mahmudul Haque Trainee ID: 1282769 Batch: WDPF/TCLK-M/60/01 </vt:lpstr>
      <vt:lpstr>Education Management System  using Laravel-React</vt:lpstr>
      <vt:lpstr>PROJECT FEATURES</vt:lpstr>
      <vt:lpstr>Technologies</vt:lpstr>
      <vt:lpstr>FRONTEND</vt:lpstr>
      <vt:lpstr>PowerPoint Presentation</vt:lpstr>
      <vt:lpstr>PowerPoint Presentation</vt:lpstr>
      <vt:lpstr>ABOUT PAGE</vt:lpstr>
      <vt:lpstr>BLOG PAGE</vt:lpstr>
      <vt:lpstr>INSTRUCTOR PAGE    </vt:lpstr>
      <vt:lpstr>CONTACT PAGE    </vt:lpstr>
      <vt:lpstr>BACKEND</vt:lpstr>
      <vt:lpstr>User Types</vt:lpstr>
      <vt:lpstr>User Login Form</vt:lpstr>
      <vt:lpstr>User Type</vt:lpstr>
      <vt:lpstr>ADMIN DASHBOARD</vt:lpstr>
      <vt:lpstr>ADMIN SIDEBAR</vt:lpstr>
      <vt:lpstr>ADMIN Academics Section</vt:lpstr>
      <vt:lpstr>User Type</vt:lpstr>
      <vt:lpstr>STUDENT Dashboard</vt:lpstr>
      <vt:lpstr>STUDENT SIDEBAR</vt:lpstr>
      <vt:lpstr>STUDENT Calendar</vt:lpstr>
      <vt:lpstr>STUDENT RESULT SHEET</vt:lpstr>
      <vt:lpstr>STUDENT PRINTABLE RESULT SHEET</vt:lpstr>
      <vt:lpstr>STUDENT FEES</vt:lpstr>
      <vt:lpstr>User Type</vt:lpstr>
      <vt:lpstr>PARENT DASHBOARD</vt:lpstr>
      <vt:lpstr>PARENT SIDEBAR</vt:lpstr>
      <vt:lpstr>PARENT MYSTUDENT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Name: Mahmudul Haque Trainee ID: 1282547 Batch: WDPF/TCLK-M/60/01 </dc:title>
  <cp:lastModifiedBy>B-7</cp:lastModifiedBy>
  <cp:revision>10</cp:revision>
  <dcterms:modified xsi:type="dcterms:W3CDTF">2024-12-30T04:53:48Z</dcterms:modified>
</cp:coreProperties>
</file>